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b1CCocKOjF7Z7mIq0MN6SQ&amp;r=0&amp;pid=OfficeInsert" ContentType="image/jpeg"/>
  <Default Extension="gif" ContentType="image/gif"/>
  <Default Extension="jpg&amp;ehk=Nzqh6LkPUc9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18" r:id="rId2"/>
    <p:sldId id="376" r:id="rId3"/>
    <p:sldId id="340" r:id="rId4"/>
    <p:sldId id="344" r:id="rId5"/>
    <p:sldId id="345" r:id="rId6"/>
    <p:sldId id="346" r:id="rId7"/>
    <p:sldId id="339" r:id="rId8"/>
    <p:sldId id="353" r:id="rId9"/>
    <p:sldId id="369" r:id="rId10"/>
    <p:sldId id="375" r:id="rId11"/>
    <p:sldId id="347" r:id="rId12"/>
    <p:sldId id="343" r:id="rId13"/>
    <p:sldId id="348" r:id="rId14"/>
    <p:sldId id="350" r:id="rId15"/>
    <p:sldId id="352" r:id="rId16"/>
    <p:sldId id="354" r:id="rId17"/>
    <p:sldId id="368" r:id="rId18"/>
    <p:sldId id="378" r:id="rId19"/>
    <p:sldId id="363" r:id="rId20"/>
    <p:sldId id="356" r:id="rId21"/>
    <p:sldId id="357" r:id="rId22"/>
    <p:sldId id="358" r:id="rId23"/>
    <p:sldId id="359" r:id="rId24"/>
    <p:sldId id="361" r:id="rId25"/>
    <p:sldId id="364" r:id="rId26"/>
    <p:sldId id="355" r:id="rId27"/>
    <p:sldId id="370" r:id="rId28"/>
    <p:sldId id="371" r:id="rId29"/>
    <p:sldId id="372" r:id="rId30"/>
    <p:sldId id="373" r:id="rId31"/>
    <p:sldId id="374" r:id="rId32"/>
    <p:sldId id="377" r:id="rId33"/>
    <p:sldId id="351" r:id="rId34"/>
    <p:sldId id="367" r:id="rId35"/>
    <p:sldId id="349" r:id="rId36"/>
    <p:sldId id="366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</p:sldIdLst>
  <p:sldSz cx="12188825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80" autoAdjust="0"/>
  </p:normalViewPr>
  <p:slideViewPr>
    <p:cSldViewPr showGuides="1">
      <p:cViewPr varScale="1">
        <p:scale>
          <a:sx n="74" d="100"/>
          <a:sy n="74" d="100"/>
        </p:scale>
        <p:origin x="1042" y="7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16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ick Campbell" userId="01f2ebdb6ae8205a" providerId="LiveId" clId="{B5A7D564-AE41-46AE-A76E-99EB88074FAF}"/>
    <pc:docChg chg="undo redo custSel addSld delSld modSld sldOrd">
      <pc:chgData name="Derick Campbell" userId="01f2ebdb6ae8205a" providerId="LiveId" clId="{B5A7D564-AE41-46AE-A76E-99EB88074FAF}" dt="2018-01-03T04:52:27.499" v="21399"/>
      <pc:docMkLst>
        <pc:docMk/>
      </pc:docMkLst>
      <pc:sldChg chg="addSp delSp modSp modAnim">
        <pc:chgData name="Derick Campbell" userId="01f2ebdb6ae8205a" providerId="LiveId" clId="{B5A7D564-AE41-46AE-A76E-99EB88074FAF}" dt="2018-01-01T17:39:31.330" v="20594" actId="1076"/>
        <pc:sldMkLst>
          <pc:docMk/>
          <pc:sldMk cId="2320115561" sldId="318"/>
        </pc:sldMkLst>
        <pc:spChg chg="mod">
          <ac:chgData name="Derick Campbell" userId="01f2ebdb6ae8205a" providerId="LiveId" clId="{B5A7D564-AE41-46AE-A76E-99EB88074FAF}" dt="2017-12-29T02:53:22.102" v="19" actId="20577"/>
          <ac:spMkLst>
            <pc:docMk/>
            <pc:sldMk cId="2320115561" sldId="318"/>
            <ac:spMk id="2" creationId="{00000000-0000-0000-0000-000000000000}"/>
          </ac:spMkLst>
        </pc:spChg>
        <pc:spChg chg="del mod">
          <ac:chgData name="Derick Campbell" userId="01f2ebdb6ae8205a" providerId="LiveId" clId="{B5A7D564-AE41-46AE-A76E-99EB88074FAF}" dt="2018-01-01T02:01:27.722" v="15562" actId="478"/>
          <ac:spMkLst>
            <pc:docMk/>
            <pc:sldMk cId="2320115561" sldId="318"/>
            <ac:spMk id="3" creationId="{00000000-0000-0000-0000-000000000000}"/>
          </ac:spMkLst>
        </pc:spChg>
        <pc:spChg chg="add del mod">
          <ac:chgData name="Derick Campbell" userId="01f2ebdb6ae8205a" providerId="LiveId" clId="{B5A7D564-AE41-46AE-A76E-99EB88074FAF}" dt="2017-12-29T02:55:03.134" v="45" actId="1076"/>
          <ac:spMkLst>
            <pc:docMk/>
            <pc:sldMk cId="2320115561" sldId="318"/>
            <ac:spMk id="4" creationId="{56AB60EE-1A8B-4548-BFCB-171DF168FC5D}"/>
          </ac:spMkLst>
        </pc:spChg>
        <pc:spChg chg="add del">
          <ac:chgData name="Derick Campbell" userId="01f2ebdb6ae8205a" providerId="LiveId" clId="{B5A7D564-AE41-46AE-A76E-99EB88074FAF}" dt="2017-12-29T02:55:10.214" v="47" actId="1076"/>
          <ac:spMkLst>
            <pc:docMk/>
            <pc:sldMk cId="2320115561" sldId="318"/>
            <ac:spMk id="5" creationId="{F75E0E73-C43A-4C15-87A5-B3443793628D}"/>
          </ac:spMkLst>
        </pc:spChg>
        <pc:spChg chg="add del">
          <ac:chgData name="Derick Campbell" userId="01f2ebdb6ae8205a" providerId="LiveId" clId="{B5A7D564-AE41-46AE-A76E-99EB88074FAF}" dt="2017-12-29T02:55:18.022" v="49" actId="1076"/>
          <ac:spMkLst>
            <pc:docMk/>
            <pc:sldMk cId="2320115561" sldId="318"/>
            <ac:spMk id="6" creationId="{C12E2899-5DA3-4F3C-B6E8-7CD59340F578}"/>
          </ac:spMkLst>
        </pc:spChg>
        <pc:spChg chg="add mod">
          <ac:chgData name="Derick Campbell" userId="01f2ebdb6ae8205a" providerId="LiveId" clId="{B5A7D564-AE41-46AE-A76E-99EB88074FAF}" dt="2018-01-01T02:05:35.799" v="15581" actId="6549"/>
          <ac:spMkLst>
            <pc:docMk/>
            <pc:sldMk cId="2320115561" sldId="318"/>
            <ac:spMk id="7" creationId="{D7661778-8741-4B04-A32F-1B5B36FF5E44}"/>
          </ac:spMkLst>
        </pc:spChg>
        <pc:spChg chg="add del mod">
          <ac:chgData name="Derick Campbell" userId="01f2ebdb6ae8205a" providerId="LiveId" clId="{B5A7D564-AE41-46AE-A76E-99EB88074FAF}" dt="2018-01-01T03:11:16.479" v="17991" actId="478"/>
          <ac:spMkLst>
            <pc:docMk/>
            <pc:sldMk cId="2320115561" sldId="318"/>
            <ac:spMk id="10" creationId="{0C64B63B-E029-41A0-B46F-D7E39929F154}"/>
          </ac:spMkLst>
        </pc:spChg>
        <pc:picChg chg="add mod">
          <ac:chgData name="Derick Campbell" userId="01f2ebdb6ae8205a" providerId="LiveId" clId="{B5A7D564-AE41-46AE-A76E-99EB88074FAF}" dt="2018-01-01T03:11:31.653" v="17993" actId="1440"/>
          <ac:picMkLst>
            <pc:docMk/>
            <pc:sldMk cId="2320115561" sldId="318"/>
            <ac:picMk id="9" creationId="{1FACF896-8BA3-444F-98A0-19EA3C78E2E0}"/>
          </ac:picMkLst>
        </pc:picChg>
        <pc:picChg chg="add del mod">
          <ac:chgData name="Derick Campbell" userId="01f2ebdb6ae8205a" providerId="LiveId" clId="{B5A7D564-AE41-46AE-A76E-99EB88074FAF}" dt="2018-01-01T17:39:31.330" v="20594" actId="1076"/>
          <ac:picMkLst>
            <pc:docMk/>
            <pc:sldMk cId="2320115561" sldId="318"/>
            <ac:picMk id="14" creationId="{6012860D-5A8D-4D4F-8D5E-4B7D1CE2F428}"/>
          </ac:picMkLst>
        </pc:picChg>
        <pc:picChg chg="add mod">
          <ac:chgData name="Derick Campbell" userId="01f2ebdb6ae8205a" providerId="LiveId" clId="{B5A7D564-AE41-46AE-A76E-99EB88074FAF}" dt="2018-01-01T02:01:47.463" v="15570" actId="1037"/>
          <ac:picMkLst>
            <pc:docMk/>
            <pc:sldMk cId="2320115561" sldId="318"/>
            <ac:picMk id="1026" creationId="{3C495527-6CA4-4F0C-B1D4-4255B7770EE2}"/>
          </ac:picMkLst>
        </pc:picChg>
        <pc:picChg chg="add mod">
          <ac:chgData name="Derick Campbell" userId="01f2ebdb6ae8205a" providerId="LiveId" clId="{B5A7D564-AE41-46AE-A76E-99EB88074FAF}" dt="2017-12-29T02:55:55.559" v="53" actId="1076"/>
          <ac:picMkLst>
            <pc:docMk/>
            <pc:sldMk cId="2320115561" sldId="318"/>
            <ac:picMk id="1034" creationId="{E9CF50CF-F948-4E62-9ABC-935CB17A156C}"/>
          </ac:picMkLst>
        </pc:picChg>
        <pc:picChg chg="add mod">
          <ac:chgData name="Derick Campbell" userId="01f2ebdb6ae8205a" providerId="LiveId" clId="{B5A7D564-AE41-46AE-A76E-99EB88074FAF}" dt="2018-01-01T02:01:50.313" v="15571" actId="1038"/>
          <ac:picMkLst>
            <pc:docMk/>
            <pc:sldMk cId="2320115561" sldId="318"/>
            <ac:picMk id="1036" creationId="{DA4316C5-4EB7-4D45-BBD2-87E46FEEBA7F}"/>
          </ac:picMkLst>
        </pc:picChg>
      </pc:sldChg>
      <pc:sldChg chg="modSp del">
        <pc:chgData name="Derick Campbell" userId="01f2ebdb6ae8205a" providerId="LiveId" clId="{B5A7D564-AE41-46AE-A76E-99EB88074FAF}" dt="2017-12-29T03:00:54.346" v="303" actId="2696"/>
        <pc:sldMkLst>
          <pc:docMk/>
          <pc:sldMk cId="2717604774" sldId="329"/>
        </pc:sldMkLst>
        <pc:spChg chg="mod">
          <ac:chgData name="Derick Campbell" userId="01f2ebdb6ae8205a" providerId="LiveId" clId="{B5A7D564-AE41-46AE-A76E-99EB88074FAF}" dt="2017-12-29T02:56:27.629" v="64" actId="20577"/>
          <ac:spMkLst>
            <pc:docMk/>
            <pc:sldMk cId="2717604774" sldId="329"/>
            <ac:spMk id="13" creationId="{00000000-0000-0000-0000-000000000000}"/>
          </ac:spMkLst>
        </pc:spChg>
        <pc:spChg chg="mod">
          <ac:chgData name="Derick Campbell" userId="01f2ebdb6ae8205a" providerId="LiveId" clId="{B5A7D564-AE41-46AE-A76E-99EB88074FAF}" dt="2017-12-29T02:58:35.181" v="234" actId="20577"/>
          <ac:spMkLst>
            <pc:docMk/>
            <pc:sldMk cId="2717604774" sldId="329"/>
            <ac:spMk id="14" creationId="{00000000-0000-0000-0000-000000000000}"/>
          </ac:spMkLst>
        </pc:spChg>
      </pc:sldChg>
      <pc:sldChg chg="del">
        <pc:chgData name="Derick Campbell" userId="01f2ebdb6ae8205a" providerId="LiveId" clId="{B5A7D564-AE41-46AE-A76E-99EB88074FAF}" dt="2017-12-31T07:06:07.704" v="6526" actId="2696"/>
        <pc:sldMkLst>
          <pc:docMk/>
          <pc:sldMk cId="2193902762" sldId="330"/>
        </pc:sldMkLst>
      </pc:sldChg>
      <pc:sldChg chg="del">
        <pc:chgData name="Derick Campbell" userId="01f2ebdb6ae8205a" providerId="LiveId" clId="{B5A7D564-AE41-46AE-A76E-99EB88074FAF}" dt="2017-12-31T07:06:07.724" v="6527" actId="2696"/>
        <pc:sldMkLst>
          <pc:docMk/>
          <pc:sldMk cId="1447595293" sldId="331"/>
        </pc:sldMkLst>
      </pc:sldChg>
      <pc:sldChg chg="del">
        <pc:chgData name="Derick Campbell" userId="01f2ebdb6ae8205a" providerId="LiveId" clId="{B5A7D564-AE41-46AE-A76E-99EB88074FAF}" dt="2017-12-31T07:06:07.735" v="6528" actId="2696"/>
        <pc:sldMkLst>
          <pc:docMk/>
          <pc:sldMk cId="3998328905" sldId="332"/>
        </pc:sldMkLst>
      </pc:sldChg>
      <pc:sldChg chg="del">
        <pc:chgData name="Derick Campbell" userId="01f2ebdb6ae8205a" providerId="LiveId" clId="{B5A7D564-AE41-46AE-A76E-99EB88074FAF}" dt="2017-12-31T07:06:07.746" v="6529" actId="2696"/>
        <pc:sldMkLst>
          <pc:docMk/>
          <pc:sldMk cId="3444006904" sldId="333"/>
        </pc:sldMkLst>
      </pc:sldChg>
      <pc:sldChg chg="del">
        <pc:chgData name="Derick Campbell" userId="01f2ebdb6ae8205a" providerId="LiveId" clId="{B5A7D564-AE41-46AE-A76E-99EB88074FAF}" dt="2017-12-31T07:06:07.751" v="6530" actId="2696"/>
        <pc:sldMkLst>
          <pc:docMk/>
          <pc:sldMk cId="3817187371" sldId="334"/>
        </pc:sldMkLst>
      </pc:sldChg>
      <pc:sldChg chg="del">
        <pc:chgData name="Derick Campbell" userId="01f2ebdb6ae8205a" providerId="LiveId" clId="{B5A7D564-AE41-46AE-A76E-99EB88074FAF}" dt="2017-12-31T07:06:07.754" v="6531" actId="2696"/>
        <pc:sldMkLst>
          <pc:docMk/>
          <pc:sldMk cId="102866038" sldId="335"/>
        </pc:sldMkLst>
      </pc:sldChg>
      <pc:sldChg chg="del">
        <pc:chgData name="Derick Campbell" userId="01f2ebdb6ae8205a" providerId="LiveId" clId="{B5A7D564-AE41-46AE-A76E-99EB88074FAF}" dt="2017-12-31T07:06:07.764" v="6532" actId="2696"/>
        <pc:sldMkLst>
          <pc:docMk/>
          <pc:sldMk cId="3216253470" sldId="336"/>
        </pc:sldMkLst>
      </pc:sldChg>
      <pc:sldChg chg="del">
        <pc:chgData name="Derick Campbell" userId="01f2ebdb6ae8205a" providerId="LiveId" clId="{B5A7D564-AE41-46AE-A76E-99EB88074FAF}" dt="2017-12-31T07:06:07.770" v="6533" actId="2696"/>
        <pc:sldMkLst>
          <pc:docMk/>
          <pc:sldMk cId="2551545397" sldId="337"/>
        </pc:sldMkLst>
      </pc:sldChg>
      <pc:sldChg chg="del">
        <pc:chgData name="Derick Campbell" userId="01f2ebdb6ae8205a" providerId="LiveId" clId="{B5A7D564-AE41-46AE-A76E-99EB88074FAF}" dt="2017-12-31T07:06:07.780" v="6534" actId="2696"/>
        <pc:sldMkLst>
          <pc:docMk/>
          <pc:sldMk cId="577046454" sldId="338"/>
        </pc:sldMkLst>
      </pc:sldChg>
      <pc:sldChg chg="addSp delSp modSp add modNotesTx">
        <pc:chgData name="Derick Campbell" userId="01f2ebdb6ae8205a" providerId="LiveId" clId="{B5A7D564-AE41-46AE-A76E-99EB88074FAF}" dt="2018-01-01T06:00:57.901" v="19789" actId="6549"/>
        <pc:sldMkLst>
          <pc:docMk/>
          <pc:sldMk cId="2688329724" sldId="339"/>
        </pc:sldMkLst>
        <pc:spChg chg="mod">
          <ac:chgData name="Derick Campbell" userId="01f2ebdb6ae8205a" providerId="LiveId" clId="{B5A7D564-AE41-46AE-A76E-99EB88074FAF}" dt="2017-12-29T03:02:08.149" v="336" actId="20577"/>
          <ac:spMkLst>
            <pc:docMk/>
            <pc:sldMk cId="2688329724" sldId="339"/>
            <ac:spMk id="2" creationId="{DFF2C59C-57C9-49CB-9066-CCC5D5200373}"/>
          </ac:spMkLst>
        </pc:spChg>
        <pc:spChg chg="mod">
          <ac:chgData name="Derick Campbell" userId="01f2ebdb6ae8205a" providerId="LiveId" clId="{B5A7D564-AE41-46AE-A76E-99EB88074FAF}" dt="2018-01-01T06:00:57.901" v="19789" actId="6549"/>
          <ac:spMkLst>
            <pc:docMk/>
            <pc:sldMk cId="2688329724" sldId="339"/>
            <ac:spMk id="3" creationId="{3C39E03F-998F-46BA-AF3B-A2ADA4AB68AB}"/>
          </ac:spMkLst>
        </pc:spChg>
        <pc:spChg chg="add del mod">
          <ac:chgData name="Derick Campbell" userId="01f2ebdb6ae8205a" providerId="LiveId" clId="{B5A7D564-AE41-46AE-A76E-99EB88074FAF}" dt="2017-12-29T03:11:31.168" v="957" actId="6549"/>
          <ac:spMkLst>
            <pc:docMk/>
            <pc:sldMk cId="2688329724" sldId="339"/>
            <ac:spMk id="4" creationId="{8E0F4A46-D0B4-45EE-8AB0-CD10162846CD}"/>
          </ac:spMkLst>
        </pc:spChg>
        <pc:spChg chg="add del mod">
          <ac:chgData name="Derick Campbell" userId="01f2ebdb6ae8205a" providerId="LiveId" clId="{B5A7D564-AE41-46AE-A76E-99EB88074FAF}" dt="2017-12-29T03:11:31.168" v="957" actId="6549"/>
          <ac:spMkLst>
            <pc:docMk/>
            <pc:sldMk cId="2688329724" sldId="339"/>
            <ac:spMk id="5" creationId="{330625A8-8626-4CDA-A5D3-74A0098C5618}"/>
          </ac:spMkLst>
        </pc:spChg>
        <pc:spChg chg="add del mod">
          <ac:chgData name="Derick Campbell" userId="01f2ebdb6ae8205a" providerId="LiveId" clId="{B5A7D564-AE41-46AE-A76E-99EB88074FAF}" dt="2017-12-29T03:11:31.168" v="957" actId="6549"/>
          <ac:spMkLst>
            <pc:docMk/>
            <pc:sldMk cId="2688329724" sldId="339"/>
            <ac:spMk id="6" creationId="{AD315AF1-05E4-4680-9D5A-4E6622753DBD}"/>
          </ac:spMkLst>
        </pc:spChg>
        <pc:spChg chg="add del mod">
          <ac:chgData name="Derick Campbell" userId="01f2ebdb6ae8205a" providerId="LiveId" clId="{B5A7D564-AE41-46AE-A76E-99EB88074FAF}" dt="2017-12-29T03:11:36.323" v="958" actId="6549"/>
          <ac:spMkLst>
            <pc:docMk/>
            <pc:sldMk cId="2688329724" sldId="339"/>
            <ac:spMk id="7" creationId="{8EA09A2A-E5F1-42E9-873A-AC909A4F6531}"/>
          </ac:spMkLst>
        </pc:spChg>
        <pc:spChg chg="add del mod">
          <ac:chgData name="Derick Campbell" userId="01f2ebdb6ae8205a" providerId="LiveId" clId="{B5A7D564-AE41-46AE-A76E-99EB88074FAF}" dt="2017-12-29T18:42:41.737" v="3704" actId="478"/>
          <ac:spMkLst>
            <pc:docMk/>
            <pc:sldMk cId="2688329724" sldId="339"/>
            <ac:spMk id="10" creationId="{CA0DF3A0-DAE7-4444-A10E-863ED050A930}"/>
          </ac:spMkLst>
        </pc:spChg>
        <pc:spChg chg="add mod">
          <ac:chgData name="Derick Campbell" userId="01f2ebdb6ae8205a" providerId="LiveId" clId="{B5A7D564-AE41-46AE-A76E-99EB88074FAF}" dt="2017-12-29T18:43:00.726" v="3726" actId="1076"/>
          <ac:spMkLst>
            <pc:docMk/>
            <pc:sldMk cId="2688329724" sldId="339"/>
            <ac:spMk id="11" creationId="{1C5C522E-918E-40B8-A1DD-DFD01E1699C9}"/>
          </ac:spMkLst>
        </pc:spChg>
        <pc:picChg chg="add mod">
          <ac:chgData name="Derick Campbell" userId="01f2ebdb6ae8205a" providerId="LiveId" clId="{B5A7D564-AE41-46AE-A76E-99EB88074FAF}" dt="2017-12-29T18:42:44.263" v="3705" actId="1076"/>
          <ac:picMkLst>
            <pc:docMk/>
            <pc:sldMk cId="2688329724" sldId="339"/>
            <ac:picMk id="9" creationId="{6AB4CAF9-6D65-4450-8B50-25FA9DC43F94}"/>
          </ac:picMkLst>
        </pc:picChg>
        <pc:picChg chg="add mod">
          <ac:chgData name="Derick Campbell" userId="01f2ebdb6ae8205a" providerId="LiveId" clId="{B5A7D564-AE41-46AE-A76E-99EB88074FAF}" dt="2017-12-29T18:44:36.138" v="3732" actId="6549"/>
          <ac:picMkLst>
            <pc:docMk/>
            <pc:sldMk cId="2688329724" sldId="339"/>
            <ac:picMk id="3074" creationId="{0D6B0E95-5B9D-40C6-8AE6-026DF5B95F4C}"/>
          </ac:picMkLst>
        </pc:picChg>
      </pc:sldChg>
      <pc:sldChg chg="addSp delSp modSp add modNotesTx">
        <pc:chgData name="Derick Campbell" userId="01f2ebdb6ae8205a" providerId="LiveId" clId="{B5A7D564-AE41-46AE-A76E-99EB88074FAF}" dt="2018-01-03T04:50:12.715" v="21358" actId="20577"/>
        <pc:sldMkLst>
          <pc:docMk/>
          <pc:sldMk cId="2088213253" sldId="340"/>
        </pc:sldMkLst>
        <pc:spChg chg="add mod">
          <ac:chgData name="Derick Campbell" userId="01f2ebdb6ae8205a" providerId="LiveId" clId="{B5A7D564-AE41-46AE-A76E-99EB88074FAF}" dt="2018-01-03T04:49:51.394" v="21344" actId="27636"/>
          <ac:spMkLst>
            <pc:docMk/>
            <pc:sldMk cId="2088213253" sldId="340"/>
            <ac:spMk id="2" creationId="{337346B3-798A-493D-83C0-4894698375FF}"/>
          </ac:spMkLst>
        </pc:spChg>
        <pc:spChg chg="mod">
          <ac:chgData name="Derick Campbell" userId="01f2ebdb6ae8205a" providerId="LiveId" clId="{B5A7D564-AE41-46AE-A76E-99EB88074FAF}" dt="2018-01-01T17:41:56.639" v="20667" actId="27636"/>
          <ac:spMkLst>
            <pc:docMk/>
            <pc:sldMk cId="2088213253" sldId="340"/>
            <ac:spMk id="14" creationId="{00000000-0000-0000-0000-000000000000}"/>
          </ac:spMkLst>
        </pc:spChg>
        <pc:picChg chg="add mod">
          <ac:chgData name="Derick Campbell" userId="01f2ebdb6ae8205a" providerId="LiveId" clId="{B5A7D564-AE41-46AE-A76E-99EB88074FAF}" dt="2018-01-01T04:43:56.259" v="19255" actId="14100"/>
          <ac:picMkLst>
            <pc:docMk/>
            <pc:sldMk cId="2088213253" sldId="340"/>
            <ac:picMk id="5" creationId="{8005F333-2105-49C4-A428-247F74CB0814}"/>
          </ac:picMkLst>
        </pc:picChg>
        <pc:picChg chg="add del mod">
          <ac:chgData name="Derick Campbell" userId="01f2ebdb6ae8205a" providerId="LiveId" clId="{B5A7D564-AE41-46AE-A76E-99EB88074FAF}" dt="2018-01-01T05:04:48.746" v="19335" actId="20577"/>
          <ac:picMkLst>
            <pc:docMk/>
            <pc:sldMk cId="2088213253" sldId="340"/>
            <ac:picMk id="30722" creationId="{33CE7AEB-51E5-444D-B4CB-D2CF4A05DB93}"/>
          </ac:picMkLst>
        </pc:picChg>
      </pc:sldChg>
      <pc:sldChg chg="add del">
        <pc:chgData name="Derick Campbell" userId="01f2ebdb6ae8205a" providerId="LiveId" clId="{B5A7D564-AE41-46AE-A76E-99EB88074FAF}" dt="2017-12-31T19:37:10.518" v="10054" actId="2696"/>
        <pc:sldMkLst>
          <pc:docMk/>
          <pc:sldMk cId="23938753" sldId="341"/>
        </pc:sldMkLst>
      </pc:sldChg>
      <pc:sldChg chg="delSp modSp add del">
        <pc:chgData name="Derick Campbell" userId="01f2ebdb6ae8205a" providerId="LiveId" clId="{B5A7D564-AE41-46AE-A76E-99EB88074FAF}" dt="2018-01-01T02:02:25.580" v="15575" actId="2696"/>
        <pc:sldMkLst>
          <pc:docMk/>
          <pc:sldMk cId="1051558309" sldId="342"/>
        </pc:sldMkLst>
        <pc:spChg chg="mod">
          <ac:chgData name="Derick Campbell" userId="01f2ebdb6ae8205a" providerId="LiveId" clId="{B5A7D564-AE41-46AE-A76E-99EB88074FAF}" dt="2017-12-29T03:11:58.607" v="980" actId="20577"/>
          <ac:spMkLst>
            <pc:docMk/>
            <pc:sldMk cId="1051558309" sldId="342"/>
            <ac:spMk id="2" creationId="{DFF2C59C-57C9-49CB-9066-CCC5D5200373}"/>
          </ac:spMkLst>
        </pc:spChg>
        <pc:spChg chg="mod">
          <ac:chgData name="Derick Campbell" userId="01f2ebdb6ae8205a" providerId="LiveId" clId="{B5A7D564-AE41-46AE-A76E-99EB88074FAF}" dt="2017-12-29T03:43:43.828" v="1665" actId="6549"/>
          <ac:spMkLst>
            <pc:docMk/>
            <pc:sldMk cId="1051558309" sldId="342"/>
            <ac:spMk id="3" creationId="{3C39E03F-998F-46BA-AF3B-A2ADA4AB68AB}"/>
          </ac:spMkLst>
        </pc:spChg>
        <pc:spChg chg="del mod">
          <ac:chgData name="Derick Campbell" userId="01f2ebdb6ae8205a" providerId="LiveId" clId="{B5A7D564-AE41-46AE-A76E-99EB88074FAF}" dt="2017-12-29T03:11:47.397" v="961" actId="2696"/>
          <ac:spMkLst>
            <pc:docMk/>
            <pc:sldMk cId="1051558309" sldId="342"/>
            <ac:spMk id="4" creationId="{8E0F4A46-D0B4-45EE-8AB0-CD10162846CD}"/>
          </ac:spMkLst>
        </pc:spChg>
      </pc:sldChg>
      <pc:sldChg chg="addSp delSp modSp add modNotesTx">
        <pc:chgData name="Derick Campbell" userId="01f2ebdb6ae8205a" providerId="LiveId" clId="{B5A7D564-AE41-46AE-A76E-99EB88074FAF}" dt="2018-01-01T06:03:56.586" v="19822" actId="478"/>
        <pc:sldMkLst>
          <pc:docMk/>
          <pc:sldMk cId="3201141771" sldId="343"/>
        </pc:sldMkLst>
        <pc:spChg chg="mod">
          <ac:chgData name="Derick Campbell" userId="01f2ebdb6ae8205a" providerId="LiveId" clId="{B5A7D564-AE41-46AE-A76E-99EB88074FAF}" dt="2017-12-29T18:45:19.223" v="3739" actId="6549"/>
          <ac:spMkLst>
            <pc:docMk/>
            <pc:sldMk cId="3201141771" sldId="343"/>
            <ac:spMk id="2" creationId="{DFF2C59C-57C9-49CB-9066-CCC5D5200373}"/>
          </ac:spMkLst>
        </pc:spChg>
        <pc:spChg chg="del mod">
          <ac:chgData name="Derick Campbell" userId="01f2ebdb6ae8205a" providerId="LiveId" clId="{B5A7D564-AE41-46AE-A76E-99EB88074FAF}" dt="2017-12-29T03:12:54.416" v="1005" actId="478"/>
          <ac:spMkLst>
            <pc:docMk/>
            <pc:sldMk cId="3201141771" sldId="343"/>
            <ac:spMk id="3" creationId="{3C39E03F-998F-46BA-AF3B-A2ADA4AB68AB}"/>
          </ac:spMkLst>
        </pc:spChg>
        <pc:spChg chg="add del mod">
          <ac:chgData name="Derick Campbell" userId="01f2ebdb6ae8205a" providerId="LiveId" clId="{B5A7D564-AE41-46AE-A76E-99EB88074FAF}" dt="2017-12-29T03:13:56.799" v="1007" actId="478"/>
          <ac:spMkLst>
            <pc:docMk/>
            <pc:sldMk cId="3201141771" sldId="343"/>
            <ac:spMk id="6" creationId="{656943C1-6134-40C3-8036-6F021C493423}"/>
          </ac:spMkLst>
        </pc:spChg>
        <pc:spChg chg="add mod">
          <ac:chgData name="Derick Campbell" userId="01f2ebdb6ae8205a" providerId="LiveId" clId="{B5A7D564-AE41-46AE-A76E-99EB88074FAF}" dt="2017-12-29T03:46:12.882" v="1669" actId="1036"/>
          <ac:spMkLst>
            <pc:docMk/>
            <pc:sldMk cId="3201141771" sldId="343"/>
            <ac:spMk id="7" creationId="{EAACC774-3B38-41B3-A1FB-FFF1053D79A4}"/>
          </ac:spMkLst>
        </pc:spChg>
        <pc:spChg chg="add mod">
          <ac:chgData name="Derick Campbell" userId="01f2ebdb6ae8205a" providerId="LiveId" clId="{B5A7D564-AE41-46AE-A76E-99EB88074FAF}" dt="2017-12-29T18:27:00.055" v="3521" actId="20577"/>
          <ac:spMkLst>
            <pc:docMk/>
            <pc:sldMk cId="3201141771" sldId="343"/>
            <ac:spMk id="9" creationId="{DBBE2EC6-7F94-44C6-B47E-C12CE9557F1B}"/>
          </ac:spMkLst>
        </pc:spChg>
        <pc:spChg chg="add mod">
          <ac:chgData name="Derick Campbell" userId="01f2ebdb6ae8205a" providerId="LiveId" clId="{B5A7D564-AE41-46AE-A76E-99EB88074FAF}" dt="2017-12-29T03:24:35.555" v="1280" actId="1037"/>
          <ac:spMkLst>
            <pc:docMk/>
            <pc:sldMk cId="3201141771" sldId="343"/>
            <ac:spMk id="10" creationId="{AB07CFDF-5F16-47D2-9C2B-4F4A14FAD1F2}"/>
          </ac:spMkLst>
        </pc:spChg>
        <pc:spChg chg="add del mod">
          <ac:chgData name="Derick Campbell" userId="01f2ebdb6ae8205a" providerId="LiveId" clId="{B5A7D564-AE41-46AE-A76E-99EB88074FAF}" dt="2017-12-29T03:16:42" v="1151" actId="478"/>
          <ac:spMkLst>
            <pc:docMk/>
            <pc:sldMk cId="3201141771" sldId="343"/>
            <ac:spMk id="13" creationId="{B391EDA2-293C-43BE-9A2F-6A671DFDBDE8}"/>
          </ac:spMkLst>
        </pc:spChg>
        <pc:spChg chg="add mod">
          <ac:chgData name="Derick Campbell" userId="01f2ebdb6ae8205a" providerId="LiveId" clId="{B5A7D564-AE41-46AE-A76E-99EB88074FAF}" dt="2017-12-29T03:24:35.555" v="1280" actId="1037"/>
          <ac:spMkLst>
            <pc:docMk/>
            <pc:sldMk cId="3201141771" sldId="343"/>
            <ac:spMk id="18" creationId="{E59459B3-94AE-43E9-96E4-396CEFA4D085}"/>
          </ac:spMkLst>
        </pc:spChg>
        <pc:spChg chg="add del mod">
          <ac:chgData name="Derick Campbell" userId="01f2ebdb6ae8205a" providerId="LiveId" clId="{B5A7D564-AE41-46AE-A76E-99EB88074FAF}" dt="2017-12-29T03:25:31.276" v="1283" actId="478"/>
          <ac:spMkLst>
            <pc:docMk/>
            <pc:sldMk cId="3201141771" sldId="343"/>
            <ac:spMk id="19" creationId="{60222E50-63C1-4410-9FDC-51DC21E38BAF}"/>
          </ac:spMkLst>
        </pc:spChg>
        <pc:spChg chg="add mod">
          <ac:chgData name="Derick Campbell" userId="01f2ebdb6ae8205a" providerId="LiveId" clId="{B5A7D564-AE41-46AE-A76E-99EB88074FAF}" dt="2018-01-01T06:03:55.467" v="19819" actId="1035"/>
          <ac:spMkLst>
            <pc:docMk/>
            <pc:sldMk cId="3201141771" sldId="343"/>
            <ac:spMk id="23" creationId="{2C0CA87A-C72D-4E3D-A8E2-E88F1075B2C2}"/>
          </ac:spMkLst>
        </pc:spChg>
        <pc:spChg chg="add mod ord">
          <ac:chgData name="Derick Campbell" userId="01f2ebdb6ae8205a" providerId="LiveId" clId="{B5A7D564-AE41-46AE-A76E-99EB88074FAF}" dt="2018-01-01T06:03:55.467" v="19819" actId="1035"/>
          <ac:spMkLst>
            <pc:docMk/>
            <pc:sldMk cId="3201141771" sldId="343"/>
            <ac:spMk id="25" creationId="{BF3F07E2-A86F-4EC8-B75B-DCF1B44B51C6}"/>
          </ac:spMkLst>
        </pc:spChg>
        <pc:spChg chg="add mod">
          <ac:chgData name="Derick Campbell" userId="01f2ebdb6ae8205a" providerId="LiveId" clId="{B5A7D564-AE41-46AE-A76E-99EB88074FAF}" dt="2018-01-01T06:03:55.467" v="19819" actId="1035"/>
          <ac:spMkLst>
            <pc:docMk/>
            <pc:sldMk cId="3201141771" sldId="343"/>
            <ac:spMk id="30" creationId="{2D457AA7-0D4B-4D1B-8027-E7394E00605D}"/>
          </ac:spMkLst>
        </pc:spChg>
        <pc:spChg chg="add mod">
          <ac:chgData name="Derick Campbell" userId="01f2ebdb6ae8205a" providerId="LiveId" clId="{B5A7D564-AE41-46AE-A76E-99EB88074FAF}" dt="2018-01-01T06:03:55.467" v="19819" actId="1035"/>
          <ac:spMkLst>
            <pc:docMk/>
            <pc:sldMk cId="3201141771" sldId="343"/>
            <ac:spMk id="31" creationId="{089D2DDD-8DD8-432E-B36E-798156C1346A}"/>
          </ac:spMkLst>
        </pc:spChg>
        <pc:spChg chg="add mod">
          <ac:chgData name="Derick Campbell" userId="01f2ebdb6ae8205a" providerId="LiveId" clId="{B5A7D564-AE41-46AE-A76E-99EB88074FAF}" dt="2018-01-01T06:03:56.147" v="19821" actId="1036"/>
          <ac:spMkLst>
            <pc:docMk/>
            <pc:sldMk cId="3201141771" sldId="343"/>
            <ac:spMk id="32" creationId="{6674D3CB-3E6D-4612-BAB6-F752560E8072}"/>
          </ac:spMkLst>
        </pc:spChg>
        <pc:picChg chg="add mod">
          <ac:chgData name="Derick Campbell" userId="01f2ebdb6ae8205a" providerId="LiveId" clId="{B5A7D564-AE41-46AE-A76E-99EB88074FAF}" dt="2017-12-29T03:46:12.882" v="1669" actId="1036"/>
          <ac:picMkLst>
            <pc:docMk/>
            <pc:sldMk cId="3201141771" sldId="343"/>
            <ac:picMk id="5" creationId="{57111A07-BFFE-4BC9-991C-0B614F81F233}"/>
          </ac:picMkLst>
        </pc:picChg>
        <pc:picChg chg="add mod">
          <ac:chgData name="Derick Campbell" userId="01f2ebdb6ae8205a" providerId="LiveId" clId="{B5A7D564-AE41-46AE-A76E-99EB88074FAF}" dt="2017-12-29T03:46:12.882" v="1669" actId="1036"/>
          <ac:picMkLst>
            <pc:docMk/>
            <pc:sldMk cId="3201141771" sldId="343"/>
            <ac:picMk id="8" creationId="{C13A1E88-1ECB-45E7-B81E-C2663BD4F765}"/>
          </ac:picMkLst>
        </pc:picChg>
        <pc:picChg chg="add del mod ord">
          <ac:chgData name="Derick Campbell" userId="01f2ebdb6ae8205a" providerId="LiveId" clId="{B5A7D564-AE41-46AE-A76E-99EB88074FAF}" dt="2017-12-29T03:23:24.938" v="1249" actId="478"/>
          <ac:picMkLst>
            <pc:docMk/>
            <pc:sldMk cId="3201141771" sldId="343"/>
            <ac:picMk id="12" creationId="{C2C210D6-3AE4-4605-9D8C-6943BB598369}"/>
          </ac:picMkLst>
        </pc:picChg>
        <pc:picChg chg="add del mod ord">
          <ac:chgData name="Derick Campbell" userId="01f2ebdb6ae8205a" providerId="LiveId" clId="{B5A7D564-AE41-46AE-A76E-99EB88074FAF}" dt="2017-12-29T03:18:52.476" v="1231" actId="478"/>
          <ac:picMkLst>
            <pc:docMk/>
            <pc:sldMk cId="3201141771" sldId="343"/>
            <ac:picMk id="15" creationId="{3EFDA812-AC38-444F-B596-761398D36C7E}"/>
          </ac:picMkLst>
        </pc:picChg>
        <pc:picChg chg="add mod ord">
          <ac:chgData name="Derick Campbell" userId="01f2ebdb6ae8205a" providerId="LiveId" clId="{B5A7D564-AE41-46AE-A76E-99EB88074FAF}" dt="2018-01-01T06:03:55.467" v="19819" actId="1035"/>
          <ac:picMkLst>
            <pc:docMk/>
            <pc:sldMk cId="3201141771" sldId="343"/>
            <ac:picMk id="17" creationId="{39DD5892-5E81-413B-898F-F7D7AC54EFEE}"/>
          </ac:picMkLst>
        </pc:picChg>
        <pc:picChg chg="add mod ord">
          <ac:chgData name="Derick Campbell" userId="01f2ebdb6ae8205a" providerId="LiveId" clId="{B5A7D564-AE41-46AE-A76E-99EB88074FAF}" dt="2017-12-29T03:46:12.882" v="1669" actId="1036"/>
          <ac:picMkLst>
            <pc:docMk/>
            <pc:sldMk cId="3201141771" sldId="343"/>
            <ac:picMk id="21" creationId="{3FC0C36D-903D-45C0-BF77-FDC0470BC0E7}"/>
          </ac:picMkLst>
        </pc:picChg>
        <pc:picChg chg="add mod ord">
          <ac:chgData name="Derick Campbell" userId="01f2ebdb6ae8205a" providerId="LiveId" clId="{B5A7D564-AE41-46AE-A76E-99EB88074FAF}" dt="2018-01-01T06:03:55.467" v="19819" actId="1035"/>
          <ac:picMkLst>
            <pc:docMk/>
            <pc:sldMk cId="3201141771" sldId="343"/>
            <ac:picMk id="22" creationId="{FE8B0B2C-B79D-47BF-A46C-4A125B4968D0}"/>
          </ac:picMkLst>
        </pc:picChg>
        <pc:picChg chg="add del mod">
          <ac:chgData name="Derick Campbell" userId="01f2ebdb6ae8205a" providerId="LiveId" clId="{B5A7D564-AE41-46AE-A76E-99EB88074FAF}" dt="2018-01-01T06:03:56.586" v="19822" actId="478"/>
          <ac:picMkLst>
            <pc:docMk/>
            <pc:sldMk cId="3201141771" sldId="343"/>
            <ac:picMk id="24" creationId="{76DA84D1-B5AA-4105-8875-EB0B1ED6E514}"/>
          </ac:picMkLst>
        </pc:picChg>
        <pc:picChg chg="add mod ord">
          <ac:chgData name="Derick Campbell" userId="01f2ebdb6ae8205a" providerId="LiveId" clId="{B5A7D564-AE41-46AE-A76E-99EB88074FAF}" dt="2018-01-01T06:03:55.467" v="19819" actId="1035"/>
          <ac:picMkLst>
            <pc:docMk/>
            <pc:sldMk cId="3201141771" sldId="343"/>
            <ac:picMk id="29" creationId="{74FBB7F9-3BE0-4BC9-B62A-273C43ACB67E}"/>
          </ac:picMkLst>
        </pc:picChg>
        <pc:picChg chg="add mod ord">
          <ac:chgData name="Derick Campbell" userId="01f2ebdb6ae8205a" providerId="LiveId" clId="{B5A7D564-AE41-46AE-A76E-99EB88074FAF}" dt="2017-12-29T03:46:12.882" v="1669" actId="1036"/>
          <ac:picMkLst>
            <pc:docMk/>
            <pc:sldMk cId="3201141771" sldId="343"/>
            <ac:picMk id="35" creationId="{AAC72FD5-0073-4313-8398-DA8608F76215}"/>
          </ac:picMkLst>
        </pc:picChg>
        <pc:picChg chg="add del mod">
          <ac:chgData name="Derick Campbell" userId="01f2ebdb6ae8205a" providerId="LiveId" clId="{B5A7D564-AE41-46AE-A76E-99EB88074FAF}" dt="2017-12-29T03:23:24.061" v="1248" actId="478"/>
          <ac:picMkLst>
            <pc:docMk/>
            <pc:sldMk cId="3201141771" sldId="343"/>
            <ac:picMk id="2050" creationId="{07244F9F-D395-4114-9168-1A73E4686195}"/>
          </ac:picMkLst>
        </pc:picChg>
        <pc:picChg chg="add mod">
          <ac:chgData name="Derick Campbell" userId="01f2ebdb6ae8205a" providerId="LiveId" clId="{B5A7D564-AE41-46AE-A76E-99EB88074FAF}" dt="2018-01-01T06:03:56.147" v="19821" actId="1036"/>
          <ac:picMkLst>
            <pc:docMk/>
            <pc:sldMk cId="3201141771" sldId="343"/>
            <ac:picMk id="2052" creationId="{45676EC1-DA89-461F-9DBA-EEFB2981DD11}"/>
          </ac:picMkLst>
        </pc:picChg>
        <pc:picChg chg="add del">
          <ac:chgData name="Derick Campbell" userId="01f2ebdb6ae8205a" providerId="LiveId" clId="{B5A7D564-AE41-46AE-A76E-99EB88074FAF}" dt="2017-12-29T03:28:20.825" v="1358" actId="478"/>
          <ac:picMkLst>
            <pc:docMk/>
            <pc:sldMk cId="3201141771" sldId="343"/>
            <ac:picMk id="2054" creationId="{4E0ADE5B-E50C-4C46-972E-4DB7649BEEE6}"/>
          </ac:picMkLst>
        </pc:picChg>
        <pc:picChg chg="add del mod">
          <ac:chgData name="Derick Campbell" userId="01f2ebdb6ae8205a" providerId="LiveId" clId="{B5A7D564-AE41-46AE-A76E-99EB88074FAF}" dt="2017-12-29T03:30:47.143" v="1373" actId="478"/>
          <ac:picMkLst>
            <pc:docMk/>
            <pc:sldMk cId="3201141771" sldId="343"/>
            <ac:picMk id="2056" creationId="{94967CA1-646A-4D6C-8289-5D2C3976CADD}"/>
          </ac:picMkLst>
        </pc:picChg>
        <pc:picChg chg="add mod">
          <ac:chgData name="Derick Campbell" userId="01f2ebdb6ae8205a" providerId="LiveId" clId="{B5A7D564-AE41-46AE-A76E-99EB88074FAF}" dt="2018-01-01T06:03:55.467" v="19819" actId="1035"/>
          <ac:picMkLst>
            <pc:docMk/>
            <pc:sldMk cId="3201141771" sldId="343"/>
            <ac:picMk id="2058" creationId="{6292B9D0-E729-4C60-B725-8AB060E3F185}"/>
          </ac:picMkLst>
        </pc:picChg>
      </pc:sldChg>
      <pc:sldChg chg="addSp delSp modSp add">
        <pc:chgData name="Derick Campbell" userId="01f2ebdb6ae8205a" providerId="LiveId" clId="{B5A7D564-AE41-46AE-A76E-99EB88074FAF}" dt="2018-01-01T05:59:56.277" v="19783" actId="6549"/>
        <pc:sldMkLst>
          <pc:docMk/>
          <pc:sldMk cId="658912099" sldId="344"/>
        </pc:sldMkLst>
        <pc:spChg chg="add del mod">
          <ac:chgData name="Derick Campbell" userId="01f2ebdb6ae8205a" providerId="LiveId" clId="{B5A7D564-AE41-46AE-A76E-99EB88074FAF}" dt="2017-12-29T04:05:24.077" v="2261" actId="6549"/>
          <ac:spMkLst>
            <pc:docMk/>
            <pc:sldMk cId="658912099" sldId="344"/>
            <ac:spMk id="2" creationId="{8237DAC4-D8E1-402A-B991-C9B90D60C577}"/>
          </ac:spMkLst>
        </pc:spChg>
        <pc:spChg chg="mod">
          <ac:chgData name="Derick Campbell" userId="01f2ebdb6ae8205a" providerId="LiveId" clId="{B5A7D564-AE41-46AE-A76E-99EB88074FAF}" dt="2017-12-29T05:17:53.578" v="3254" actId="6549"/>
          <ac:spMkLst>
            <pc:docMk/>
            <pc:sldMk cId="658912099" sldId="344"/>
            <ac:spMk id="13" creationId="{00000000-0000-0000-0000-000000000000}"/>
          </ac:spMkLst>
        </pc:spChg>
        <pc:spChg chg="mod">
          <ac:chgData name="Derick Campbell" userId="01f2ebdb6ae8205a" providerId="LiveId" clId="{B5A7D564-AE41-46AE-A76E-99EB88074FAF}" dt="2018-01-01T05:59:56.277" v="19783" actId="6549"/>
          <ac:spMkLst>
            <pc:docMk/>
            <pc:sldMk cId="658912099" sldId="344"/>
            <ac:spMk id="14" creationId="{00000000-0000-0000-0000-000000000000}"/>
          </ac:spMkLst>
        </pc:spChg>
        <pc:picChg chg="add del mod">
          <ac:chgData name="Derick Campbell" userId="01f2ebdb6ae8205a" providerId="LiveId" clId="{B5A7D564-AE41-46AE-A76E-99EB88074FAF}" dt="2018-01-01T04:46:09.344" v="19260" actId="6549"/>
          <ac:picMkLst>
            <pc:docMk/>
            <pc:sldMk cId="658912099" sldId="344"/>
            <ac:picMk id="5" creationId="{208EFFE7-7860-45F3-8E3D-0CC9767BCEA4}"/>
          </ac:picMkLst>
        </pc:picChg>
      </pc:sldChg>
      <pc:sldChg chg="addSp delSp modSp add modNotesTx">
        <pc:chgData name="Derick Campbell" userId="01f2ebdb6ae8205a" providerId="LiveId" clId="{B5A7D564-AE41-46AE-A76E-99EB88074FAF}" dt="2017-12-29T18:45:38.984" v="3765" actId="20577"/>
        <pc:sldMkLst>
          <pc:docMk/>
          <pc:sldMk cId="1244434240" sldId="345"/>
        </pc:sldMkLst>
        <pc:spChg chg="add del mod">
          <ac:chgData name="Derick Campbell" userId="01f2ebdb6ae8205a" providerId="LiveId" clId="{B5A7D564-AE41-46AE-A76E-99EB88074FAF}" dt="2017-12-29T04:05:17.091" v="2256" actId="20577"/>
          <ac:spMkLst>
            <pc:docMk/>
            <pc:sldMk cId="1244434240" sldId="345"/>
            <ac:spMk id="2" creationId="{8237DAC4-D8E1-402A-B991-C9B90D60C577}"/>
          </ac:spMkLst>
        </pc:spChg>
        <pc:spChg chg="mod">
          <ac:chgData name="Derick Campbell" userId="01f2ebdb6ae8205a" providerId="LiveId" clId="{B5A7D564-AE41-46AE-A76E-99EB88074FAF}" dt="2017-12-29T04:54:50.952" v="2978" actId="20577"/>
          <ac:spMkLst>
            <pc:docMk/>
            <pc:sldMk cId="1244434240" sldId="345"/>
            <ac:spMk id="13" creationId="{00000000-0000-0000-0000-000000000000}"/>
          </ac:spMkLst>
        </pc:spChg>
        <pc:spChg chg="mod">
          <ac:chgData name="Derick Campbell" userId="01f2ebdb6ae8205a" providerId="LiveId" clId="{B5A7D564-AE41-46AE-A76E-99EB88074FAF}" dt="2017-12-29T18:36:20.766" v="3590" actId="20577"/>
          <ac:spMkLst>
            <pc:docMk/>
            <pc:sldMk cId="1244434240" sldId="345"/>
            <ac:spMk id="14" creationId="{00000000-0000-0000-0000-000000000000}"/>
          </ac:spMkLst>
        </pc:spChg>
      </pc:sldChg>
      <pc:sldChg chg="addSp delSp modSp add modNotesTx">
        <pc:chgData name="Derick Campbell" userId="01f2ebdb6ae8205a" providerId="LiveId" clId="{B5A7D564-AE41-46AE-A76E-99EB88074FAF}" dt="2018-01-01T06:00:34.451" v="19784" actId="6549"/>
        <pc:sldMkLst>
          <pc:docMk/>
          <pc:sldMk cId="1726237138" sldId="346"/>
        </pc:sldMkLst>
        <pc:spChg chg="mod">
          <ac:chgData name="Derick Campbell" userId="01f2ebdb6ae8205a" providerId="LiveId" clId="{B5A7D564-AE41-46AE-A76E-99EB88074FAF}" dt="2018-01-01T06:00:34.451" v="19784" actId="6549"/>
          <ac:spMkLst>
            <pc:docMk/>
            <pc:sldMk cId="1726237138" sldId="346"/>
            <ac:spMk id="13" creationId="{00000000-0000-0000-0000-000000000000}"/>
          </ac:spMkLst>
        </pc:spChg>
        <pc:spChg chg="del mod">
          <ac:chgData name="Derick Campbell" userId="01f2ebdb6ae8205a" providerId="LiveId" clId="{B5A7D564-AE41-46AE-A76E-99EB88074FAF}" dt="2017-12-29T05:07:21.874" v="3014" actId="478"/>
          <ac:spMkLst>
            <pc:docMk/>
            <pc:sldMk cId="1726237138" sldId="346"/>
            <ac:spMk id="14" creationId="{00000000-0000-0000-0000-000000000000}"/>
          </ac:spMkLst>
        </pc:spChg>
        <pc:picChg chg="add mod">
          <ac:chgData name="Derick Campbell" userId="01f2ebdb6ae8205a" providerId="LiveId" clId="{B5A7D564-AE41-46AE-A76E-99EB88074FAF}" dt="2017-12-29T05:23:12.975" v="3266" actId="6549"/>
          <ac:picMkLst>
            <pc:docMk/>
            <pc:sldMk cId="1726237138" sldId="346"/>
            <ac:picMk id="2" creationId="{D5C3920E-2FD0-4395-BB22-FF6AB5A70044}"/>
          </ac:picMkLst>
        </pc:picChg>
        <pc:picChg chg="add mod">
          <ac:chgData name="Derick Campbell" userId="01f2ebdb6ae8205a" providerId="LiveId" clId="{B5A7D564-AE41-46AE-A76E-99EB88074FAF}" dt="2017-12-29T05:21:15.915" v="3264" actId="6549"/>
          <ac:picMkLst>
            <pc:docMk/>
            <pc:sldMk cId="1726237138" sldId="346"/>
            <ac:picMk id="3" creationId="{8EC6FD28-7CC3-4FDD-A15A-C605E490BAA0}"/>
          </ac:picMkLst>
        </pc:picChg>
        <pc:picChg chg="add mod">
          <ac:chgData name="Derick Campbell" userId="01f2ebdb6ae8205a" providerId="LiveId" clId="{B5A7D564-AE41-46AE-A76E-99EB88074FAF}" dt="2017-12-29T05:22:50.109" v="3265" actId="6549"/>
          <ac:picMkLst>
            <pc:docMk/>
            <pc:sldMk cId="1726237138" sldId="346"/>
            <ac:picMk id="4" creationId="{D6A3D575-4C16-47C7-A894-732C47AE4E4C}"/>
          </ac:picMkLst>
        </pc:picChg>
      </pc:sldChg>
      <pc:sldChg chg="addSp delSp modSp add ord modAnim">
        <pc:chgData name="Derick Campbell" userId="01f2ebdb6ae8205a" providerId="LiveId" clId="{B5A7D564-AE41-46AE-A76E-99EB88074FAF}" dt="2017-12-29T19:11:07.253" v="3922" actId="1076"/>
        <pc:sldMkLst>
          <pc:docMk/>
          <pc:sldMk cId="2378385997" sldId="347"/>
        </pc:sldMkLst>
        <pc:spChg chg="del">
          <ac:chgData name="Derick Campbell" userId="01f2ebdb6ae8205a" providerId="LiveId" clId="{B5A7D564-AE41-46AE-A76E-99EB88074FAF}" dt="2017-12-29T18:38:40.501" v="3676" actId="1076"/>
          <ac:spMkLst>
            <pc:docMk/>
            <pc:sldMk cId="2378385997" sldId="347"/>
            <ac:spMk id="2" creationId="{0A2EF175-7886-4170-B754-74B750CE6099}"/>
          </ac:spMkLst>
        </pc:spChg>
        <pc:spChg chg="del">
          <ac:chgData name="Derick Campbell" userId="01f2ebdb6ae8205a" providerId="LiveId" clId="{B5A7D564-AE41-46AE-A76E-99EB88074FAF}" dt="2017-12-29T18:38:40.501" v="3676" actId="1076"/>
          <ac:spMkLst>
            <pc:docMk/>
            <pc:sldMk cId="2378385997" sldId="347"/>
            <ac:spMk id="3" creationId="{04B9261E-6D85-4306-945B-AB81B3042E18}"/>
          </ac:spMkLst>
        </pc:spChg>
        <pc:spChg chg="add mod">
          <ac:chgData name="Derick Campbell" userId="01f2ebdb6ae8205a" providerId="LiveId" clId="{B5A7D564-AE41-46AE-A76E-99EB88074FAF}" dt="2017-12-29T18:38:57.235" v="3700" actId="20577"/>
          <ac:spMkLst>
            <pc:docMk/>
            <pc:sldMk cId="2378385997" sldId="347"/>
            <ac:spMk id="4" creationId="{C89B2A1D-F075-48C0-91DB-601BE39DEAF4}"/>
          </ac:spMkLst>
        </pc:spChg>
        <pc:spChg chg="add mod">
          <ac:chgData name="Derick Campbell" userId="01f2ebdb6ae8205a" providerId="LiveId" clId="{B5A7D564-AE41-46AE-A76E-99EB88074FAF}" dt="2017-12-29T18:38:40.501" v="3676" actId="1076"/>
          <ac:spMkLst>
            <pc:docMk/>
            <pc:sldMk cId="2378385997" sldId="347"/>
            <ac:spMk id="5" creationId="{4A969127-5D82-488C-8114-E1DA57F388CA}"/>
          </ac:spMkLst>
        </pc:spChg>
        <pc:spChg chg="add mod">
          <ac:chgData name="Derick Campbell" userId="01f2ebdb6ae8205a" providerId="LiveId" clId="{B5A7D564-AE41-46AE-A76E-99EB88074FAF}" dt="2017-12-29T18:38:40.501" v="3676" actId="1076"/>
          <ac:spMkLst>
            <pc:docMk/>
            <pc:sldMk cId="2378385997" sldId="347"/>
            <ac:spMk id="6" creationId="{5535C08D-FD0D-455F-9EF9-D3BB6F388DD1}"/>
          </ac:spMkLst>
        </pc:spChg>
        <pc:picChg chg="add mod modCrop">
          <ac:chgData name="Derick Campbell" userId="01f2ebdb6ae8205a" providerId="LiveId" clId="{B5A7D564-AE41-46AE-A76E-99EB88074FAF}" dt="2017-12-29T19:00:43.510" v="3908" actId="1076"/>
          <ac:picMkLst>
            <pc:docMk/>
            <pc:sldMk cId="2378385997" sldId="347"/>
            <ac:picMk id="7" creationId="{E5838B86-0F39-4991-9067-34AF9FAC2647}"/>
          </ac:picMkLst>
        </pc:picChg>
        <pc:picChg chg="add mod modCrop">
          <ac:chgData name="Derick Campbell" userId="01f2ebdb6ae8205a" providerId="LiveId" clId="{B5A7D564-AE41-46AE-A76E-99EB88074FAF}" dt="2017-12-29T19:01:09.528" v="3911" actId="732"/>
          <ac:picMkLst>
            <pc:docMk/>
            <pc:sldMk cId="2378385997" sldId="347"/>
            <ac:picMk id="8" creationId="{DB25D9AE-5501-4EFE-B43B-7DBE780ADAE9}"/>
          </ac:picMkLst>
        </pc:picChg>
        <pc:picChg chg="add mod">
          <ac:chgData name="Derick Campbell" userId="01f2ebdb6ae8205a" providerId="LiveId" clId="{B5A7D564-AE41-46AE-A76E-99EB88074FAF}" dt="2017-12-29T19:11:07.253" v="3922" actId="1076"/>
          <ac:picMkLst>
            <pc:docMk/>
            <pc:sldMk cId="2378385997" sldId="347"/>
            <ac:picMk id="9" creationId="{BA66EC5B-A69A-40E8-97EA-79B60067648C}"/>
          </ac:picMkLst>
        </pc:picChg>
      </pc:sldChg>
      <pc:sldChg chg="addSp delSp modSp add modNotesTx">
        <pc:chgData name="Derick Campbell" userId="01f2ebdb6ae8205a" providerId="LiveId" clId="{B5A7D564-AE41-46AE-A76E-99EB88074FAF}" dt="2018-01-01T17:56:17.593" v="20887" actId="20577"/>
        <pc:sldMkLst>
          <pc:docMk/>
          <pc:sldMk cId="2418380734" sldId="348"/>
        </pc:sldMkLst>
        <pc:spChg chg="mod">
          <ac:chgData name="Derick Campbell" userId="01f2ebdb6ae8205a" providerId="LiveId" clId="{B5A7D564-AE41-46AE-A76E-99EB88074FAF}" dt="2017-12-29T18:51:23.110" v="3878" actId="20577"/>
          <ac:spMkLst>
            <pc:docMk/>
            <pc:sldMk cId="2418380734" sldId="348"/>
            <ac:spMk id="2" creationId="{773EE51B-A92F-4457-8D5A-31A2D0CA64B4}"/>
          </ac:spMkLst>
        </pc:spChg>
        <pc:spChg chg="del">
          <ac:chgData name="Derick Campbell" userId="01f2ebdb6ae8205a" providerId="LiveId" clId="{B5A7D564-AE41-46AE-A76E-99EB88074FAF}" dt="2017-12-29T18:46:26.862" v="3795" actId="478"/>
          <ac:spMkLst>
            <pc:docMk/>
            <pc:sldMk cId="2418380734" sldId="348"/>
            <ac:spMk id="3" creationId="{7D7AAF87-BAF1-4E91-8F27-94029CF1C1DC}"/>
          </ac:spMkLst>
        </pc:spChg>
        <pc:spChg chg="del">
          <ac:chgData name="Derick Campbell" userId="01f2ebdb6ae8205a" providerId="LiveId" clId="{B5A7D564-AE41-46AE-A76E-99EB88074FAF}" dt="2017-12-29T18:46:26.862" v="3795" actId="478"/>
          <ac:spMkLst>
            <pc:docMk/>
            <pc:sldMk cId="2418380734" sldId="348"/>
            <ac:spMk id="4" creationId="{BADD5272-9687-4785-BB91-2CB38E82229C}"/>
          </ac:spMkLst>
        </pc:spChg>
        <pc:spChg chg="add del">
          <ac:chgData name="Derick Campbell" userId="01f2ebdb6ae8205a" providerId="LiveId" clId="{B5A7D564-AE41-46AE-A76E-99EB88074FAF}" dt="2017-12-31T06:26:07.198" v="4022" actId="20577"/>
          <ac:spMkLst>
            <pc:docMk/>
            <pc:sldMk cId="2418380734" sldId="348"/>
            <ac:spMk id="5" creationId="{CD6625BA-6511-4FF2-AED0-AF6993CE1F88}"/>
          </ac:spMkLst>
        </pc:spChg>
        <pc:spChg chg="add mod">
          <ac:chgData name="Derick Campbell" userId="01f2ebdb6ae8205a" providerId="LiveId" clId="{B5A7D564-AE41-46AE-A76E-99EB88074FAF}" dt="2017-12-31T17:35:53.050" v="7048" actId="1035"/>
          <ac:spMkLst>
            <pc:docMk/>
            <pc:sldMk cId="2418380734" sldId="348"/>
            <ac:spMk id="8" creationId="{24B7A5CC-30B7-4EE7-876C-DE5F3AC568C4}"/>
          </ac:spMkLst>
        </pc:spChg>
        <pc:spChg chg="add del">
          <ac:chgData name="Derick Campbell" userId="01f2ebdb6ae8205a" providerId="LiveId" clId="{B5A7D564-AE41-46AE-A76E-99EB88074FAF}" dt="2018-01-01T17:51:39.755" v="20687" actId="20577"/>
          <ac:spMkLst>
            <pc:docMk/>
            <pc:sldMk cId="2418380734" sldId="348"/>
            <ac:spMk id="12" creationId="{4D700B27-0924-4567-9B70-09511AD5E18E}"/>
          </ac:spMkLst>
        </pc:spChg>
        <pc:spChg chg="add del">
          <ac:chgData name="Derick Campbell" userId="01f2ebdb6ae8205a" providerId="LiveId" clId="{B5A7D564-AE41-46AE-A76E-99EB88074FAF}" dt="2018-01-01T17:51:46.108" v="20689" actId="20577"/>
          <ac:spMkLst>
            <pc:docMk/>
            <pc:sldMk cId="2418380734" sldId="348"/>
            <ac:spMk id="13" creationId="{BAC00D18-2F4D-44B8-AAD7-00BCEC8F2AEE}"/>
          </ac:spMkLst>
        </pc:spChg>
        <pc:spChg chg="add mod">
          <ac:chgData name="Derick Campbell" userId="01f2ebdb6ae8205a" providerId="LiveId" clId="{B5A7D564-AE41-46AE-A76E-99EB88074FAF}" dt="2017-12-31T17:35:53.050" v="7048" actId="1035"/>
          <ac:spMkLst>
            <pc:docMk/>
            <pc:sldMk cId="2418380734" sldId="348"/>
            <ac:spMk id="15" creationId="{6A7F64EF-AA21-414F-98BC-026D7AC97349}"/>
          </ac:spMkLst>
        </pc:spChg>
        <pc:picChg chg="add del mod">
          <ac:chgData name="Derick Campbell" userId="01f2ebdb6ae8205a" providerId="LiveId" clId="{B5A7D564-AE41-46AE-A76E-99EB88074FAF}" dt="2017-12-29T18:46:39.631" v="3798" actId="478"/>
          <ac:picMkLst>
            <pc:docMk/>
            <pc:sldMk cId="2418380734" sldId="348"/>
            <ac:picMk id="4098" creationId="{D0ADF2E3-76B8-4C51-93E3-D6FA10B288BC}"/>
          </ac:picMkLst>
        </pc:picChg>
        <pc:picChg chg="add mod ord modCrop">
          <ac:chgData name="Derick Campbell" userId="01f2ebdb6ae8205a" providerId="LiveId" clId="{B5A7D564-AE41-46AE-A76E-99EB88074FAF}" dt="2018-01-01T17:55:38.113" v="20782" actId="1036"/>
          <ac:picMkLst>
            <pc:docMk/>
            <pc:sldMk cId="2418380734" sldId="348"/>
            <ac:picMk id="4100" creationId="{8D26C6F2-4237-4C6B-B63B-F24C82E6609A}"/>
          </ac:picMkLst>
        </pc:picChg>
        <pc:picChg chg="add mod">
          <ac:chgData name="Derick Campbell" userId="01f2ebdb6ae8205a" providerId="LiveId" clId="{B5A7D564-AE41-46AE-A76E-99EB88074FAF}" dt="2017-12-31T17:35:39.538" v="7043" actId="1035"/>
          <ac:picMkLst>
            <pc:docMk/>
            <pc:sldMk cId="2418380734" sldId="348"/>
            <ac:picMk id="4102" creationId="{C0E186A3-C3ED-468E-8F21-75C4DFDC908C}"/>
          </ac:picMkLst>
        </pc:picChg>
        <pc:picChg chg="add del mod">
          <ac:chgData name="Derick Campbell" userId="01f2ebdb6ae8205a" providerId="LiveId" clId="{B5A7D564-AE41-46AE-A76E-99EB88074FAF}" dt="2017-12-29T18:47:41.750" v="3811" actId="478"/>
          <ac:picMkLst>
            <pc:docMk/>
            <pc:sldMk cId="2418380734" sldId="348"/>
            <ac:picMk id="4104" creationId="{A2F97A0D-E6A1-4C18-B3A4-33A63757A568}"/>
          </ac:picMkLst>
        </pc:picChg>
        <pc:picChg chg="add mod modCrop">
          <ac:chgData name="Derick Campbell" userId="01f2ebdb6ae8205a" providerId="LiveId" clId="{B5A7D564-AE41-46AE-A76E-99EB88074FAF}" dt="2017-12-31T17:35:45.420" v="7044" actId="1036"/>
          <ac:picMkLst>
            <pc:docMk/>
            <pc:sldMk cId="2418380734" sldId="348"/>
            <ac:picMk id="4106" creationId="{4B4BA9FA-B83F-40FE-96EE-58F7C1712322}"/>
          </ac:picMkLst>
        </pc:picChg>
        <pc:picChg chg="add mod">
          <ac:chgData name="Derick Campbell" userId="01f2ebdb6ae8205a" providerId="LiveId" clId="{B5A7D564-AE41-46AE-A76E-99EB88074FAF}" dt="2018-01-01T17:54:15.336" v="20734" actId="12788"/>
          <ac:picMkLst>
            <pc:docMk/>
            <pc:sldMk cId="2418380734" sldId="348"/>
            <ac:picMk id="4108" creationId="{6339EEA2-3BFE-4B09-9E88-6DD5BBF5C509}"/>
          </ac:picMkLst>
        </pc:picChg>
        <pc:picChg chg="add mod">
          <ac:chgData name="Derick Campbell" userId="01f2ebdb6ae8205a" providerId="LiveId" clId="{B5A7D564-AE41-46AE-A76E-99EB88074FAF}" dt="2017-12-31T17:36:24.897" v="7095" actId="20577"/>
          <ac:picMkLst>
            <pc:docMk/>
            <pc:sldMk cId="2418380734" sldId="348"/>
            <ac:picMk id="4110" creationId="{D21A05C4-FBFF-4767-8D18-339593A63799}"/>
          </ac:picMkLst>
        </pc:picChg>
        <pc:picChg chg="add mod">
          <ac:chgData name="Derick Campbell" userId="01f2ebdb6ae8205a" providerId="LiveId" clId="{B5A7D564-AE41-46AE-A76E-99EB88074FAF}" dt="2018-01-01T17:54:27.449" v="20779" actId="1036"/>
          <ac:picMkLst>
            <pc:docMk/>
            <pc:sldMk cId="2418380734" sldId="348"/>
            <ac:picMk id="4116" creationId="{2E79FB00-A74B-4E1E-A394-9582C226DBC4}"/>
          </ac:picMkLst>
        </pc:picChg>
        <pc:cxnChg chg="add mod">
          <ac:chgData name="Derick Campbell" userId="01f2ebdb6ae8205a" providerId="LiveId" clId="{B5A7D564-AE41-46AE-A76E-99EB88074FAF}" dt="2017-12-31T06:44:06.780" v="5607" actId="1038"/>
          <ac:cxnSpMkLst>
            <pc:docMk/>
            <pc:sldMk cId="2418380734" sldId="348"/>
            <ac:cxnSpMk id="7" creationId="{BFFC969F-9D8B-43EB-9F4B-8DC78F601798}"/>
          </ac:cxnSpMkLst>
        </pc:cxnChg>
        <pc:cxnChg chg="add mod">
          <ac:chgData name="Derick Campbell" userId="01f2ebdb6ae8205a" providerId="LiveId" clId="{B5A7D564-AE41-46AE-A76E-99EB88074FAF}" dt="2017-12-31T17:35:53.050" v="7048" actId="1035"/>
          <ac:cxnSpMkLst>
            <pc:docMk/>
            <pc:sldMk cId="2418380734" sldId="348"/>
            <ac:cxnSpMk id="16" creationId="{F3A639BE-A717-4A78-BC09-CAFD5DC1F771}"/>
          </ac:cxnSpMkLst>
        </pc:cxnChg>
        <pc:cxnChg chg="add mod">
          <ac:chgData name="Derick Campbell" userId="01f2ebdb6ae8205a" providerId="LiveId" clId="{B5A7D564-AE41-46AE-A76E-99EB88074FAF}" dt="2017-12-31T17:35:53.050" v="7048" actId="1035"/>
          <ac:cxnSpMkLst>
            <pc:docMk/>
            <pc:sldMk cId="2418380734" sldId="348"/>
            <ac:cxnSpMk id="18" creationId="{DF6A505B-61AC-4068-A0FC-77B517920FAC}"/>
          </ac:cxnSpMkLst>
        </pc:cxnChg>
      </pc:sldChg>
      <pc:sldChg chg="addSp delSp modSp add">
        <pc:chgData name="Derick Campbell" userId="01f2ebdb6ae8205a" providerId="LiveId" clId="{B5A7D564-AE41-46AE-A76E-99EB88074FAF}" dt="2018-01-01T04:34:53.256" v="19203" actId="1076"/>
        <pc:sldMkLst>
          <pc:docMk/>
          <pc:sldMk cId="157722590" sldId="349"/>
        </pc:sldMkLst>
        <pc:spChg chg="del">
          <ac:chgData name="Derick Campbell" userId="01f2ebdb6ae8205a" providerId="LiveId" clId="{B5A7D564-AE41-46AE-A76E-99EB88074FAF}" dt="2017-12-30T20:04:16.517" v="3924" actId="1076"/>
          <ac:spMkLst>
            <pc:docMk/>
            <pc:sldMk cId="157722590" sldId="349"/>
            <ac:spMk id="2" creationId="{C819C83B-34CF-4BCB-BB42-75524581F0F6}"/>
          </ac:spMkLst>
        </pc:spChg>
        <pc:spChg chg="del">
          <ac:chgData name="Derick Campbell" userId="01f2ebdb6ae8205a" providerId="LiveId" clId="{B5A7D564-AE41-46AE-A76E-99EB88074FAF}" dt="2017-12-30T20:04:16.517" v="3924" actId="1076"/>
          <ac:spMkLst>
            <pc:docMk/>
            <pc:sldMk cId="157722590" sldId="349"/>
            <ac:spMk id="3" creationId="{A7391A5F-D527-4439-9C30-62B82726885A}"/>
          </ac:spMkLst>
        </pc:spChg>
        <pc:spChg chg="del">
          <ac:chgData name="Derick Campbell" userId="01f2ebdb6ae8205a" providerId="LiveId" clId="{B5A7D564-AE41-46AE-A76E-99EB88074FAF}" dt="2017-12-30T20:04:16.517" v="3924" actId="1076"/>
          <ac:spMkLst>
            <pc:docMk/>
            <pc:sldMk cId="157722590" sldId="349"/>
            <ac:spMk id="4" creationId="{8BA6A7A9-6F0D-4CED-8601-E249774F6917}"/>
          </ac:spMkLst>
        </pc:spChg>
        <pc:spChg chg="add mod">
          <ac:chgData name="Derick Campbell" userId="01f2ebdb6ae8205a" providerId="LiveId" clId="{B5A7D564-AE41-46AE-A76E-99EB88074FAF}" dt="2017-12-31T19:37:22.548" v="10058" actId="20577"/>
          <ac:spMkLst>
            <pc:docMk/>
            <pc:sldMk cId="157722590" sldId="349"/>
            <ac:spMk id="5" creationId="{76BB0ED8-BC5B-436E-A6ED-61E38CC0BC6F}"/>
          </ac:spMkLst>
        </pc:spChg>
        <pc:spChg chg="add del mod">
          <ac:chgData name="Derick Campbell" userId="01f2ebdb6ae8205a" providerId="LiveId" clId="{B5A7D564-AE41-46AE-A76E-99EB88074FAF}" dt="2018-01-01T02:02:39.578" v="15577" actId="478"/>
          <ac:spMkLst>
            <pc:docMk/>
            <pc:sldMk cId="157722590" sldId="349"/>
            <ac:spMk id="6" creationId="{77CDA550-D9FA-47A0-B152-D0CF570FC78F}"/>
          </ac:spMkLst>
        </pc:spChg>
        <pc:picChg chg="add mod">
          <ac:chgData name="Derick Campbell" userId="01f2ebdb6ae8205a" providerId="LiveId" clId="{B5A7D564-AE41-46AE-A76E-99EB88074FAF}" dt="2017-12-30T20:04:46.705" v="3987" actId="1037"/>
          <ac:picMkLst>
            <pc:docMk/>
            <pc:sldMk cId="157722590" sldId="349"/>
            <ac:picMk id="7" creationId="{3CBA64A9-B21F-4ACB-9F67-5B93F588F838}"/>
          </ac:picMkLst>
        </pc:picChg>
        <pc:picChg chg="add mod">
          <ac:chgData name="Derick Campbell" userId="01f2ebdb6ae8205a" providerId="LiveId" clId="{B5A7D564-AE41-46AE-A76E-99EB88074FAF}" dt="2018-01-01T04:34:53.256" v="19203" actId="1076"/>
          <ac:picMkLst>
            <pc:docMk/>
            <pc:sldMk cId="157722590" sldId="349"/>
            <ac:picMk id="6146" creationId="{A033A083-4283-4ADA-82D8-5B9A65075008}"/>
          </ac:picMkLst>
        </pc:picChg>
      </pc:sldChg>
      <pc:sldChg chg="addSp delSp modSp add modNotesTx">
        <pc:chgData name="Derick Campbell" userId="01f2ebdb6ae8205a" providerId="LiveId" clId="{B5A7D564-AE41-46AE-A76E-99EB88074FAF}" dt="2018-01-03T04:49:51.491" v="21348" actId="27636"/>
        <pc:sldMkLst>
          <pc:docMk/>
          <pc:sldMk cId="4236839539" sldId="350"/>
        </pc:sldMkLst>
        <pc:spChg chg="mod">
          <ac:chgData name="Derick Campbell" userId="01f2ebdb6ae8205a" providerId="LiveId" clId="{B5A7D564-AE41-46AE-A76E-99EB88074FAF}" dt="2017-12-31T06:26:48.120" v="4068" actId="20577"/>
          <ac:spMkLst>
            <pc:docMk/>
            <pc:sldMk cId="4236839539" sldId="350"/>
            <ac:spMk id="2" creationId="{D260DE26-FC55-41B7-82E2-3FD183034311}"/>
          </ac:spMkLst>
        </pc:spChg>
        <pc:spChg chg="mod">
          <ac:chgData name="Derick Campbell" userId="01f2ebdb6ae8205a" providerId="LiveId" clId="{B5A7D564-AE41-46AE-A76E-99EB88074FAF}" dt="2018-01-03T04:49:51.491" v="21348" actId="27636"/>
          <ac:spMkLst>
            <pc:docMk/>
            <pc:sldMk cId="4236839539" sldId="350"/>
            <ac:spMk id="3" creationId="{1A745715-5444-4E32-952E-7AF4A01DF3C5}"/>
          </ac:spMkLst>
        </pc:spChg>
        <pc:spChg chg="mod">
          <ac:chgData name="Derick Campbell" userId="01f2ebdb6ae8205a" providerId="LiveId" clId="{B5A7D564-AE41-46AE-A76E-99EB88074FAF}" dt="2017-12-31T06:45:09.400" v="5632" actId="27636"/>
          <ac:spMkLst>
            <pc:docMk/>
            <pc:sldMk cId="4236839539" sldId="350"/>
            <ac:spMk id="4" creationId="{D27F1922-0C7D-4DCB-B958-2E32DE472161}"/>
          </ac:spMkLst>
        </pc:spChg>
        <pc:picChg chg="add del mod modCrop">
          <ac:chgData name="Derick Campbell" userId="01f2ebdb6ae8205a" providerId="LiveId" clId="{B5A7D564-AE41-46AE-A76E-99EB88074FAF}" dt="2018-01-01T17:59:36.247" v="20896" actId="478"/>
          <ac:picMkLst>
            <pc:docMk/>
            <pc:sldMk cId="4236839539" sldId="350"/>
            <ac:picMk id="36866" creationId="{C8A0CFCE-F5F8-4B99-A1E1-F2EF431D520A}"/>
          </ac:picMkLst>
        </pc:picChg>
        <pc:picChg chg="add mod">
          <ac:chgData name="Derick Campbell" userId="01f2ebdb6ae8205a" providerId="LiveId" clId="{B5A7D564-AE41-46AE-A76E-99EB88074FAF}" dt="2018-01-01T18:02:02.775" v="20899" actId="1440"/>
          <ac:picMkLst>
            <pc:docMk/>
            <pc:sldMk cId="4236839539" sldId="350"/>
            <ac:picMk id="36868" creationId="{454D3839-B822-4321-A399-F657C4E2FF54}"/>
          </ac:picMkLst>
        </pc:picChg>
      </pc:sldChg>
      <pc:sldChg chg="addSp modSp add ord modNotesTx">
        <pc:chgData name="Derick Campbell" userId="01f2ebdb6ae8205a" providerId="LiveId" clId="{B5A7D564-AE41-46AE-A76E-99EB88074FAF}" dt="2018-01-03T04:49:51.588" v="21354" actId="27636"/>
        <pc:sldMkLst>
          <pc:docMk/>
          <pc:sldMk cId="302839035" sldId="351"/>
        </pc:sldMkLst>
        <pc:spChg chg="mod">
          <ac:chgData name="Derick Campbell" userId="01f2ebdb6ae8205a" providerId="LiveId" clId="{B5A7D564-AE41-46AE-A76E-99EB88074FAF}" dt="2017-12-31T06:45:35.034" v="5645" actId="20577"/>
          <ac:spMkLst>
            <pc:docMk/>
            <pc:sldMk cId="302839035" sldId="351"/>
            <ac:spMk id="2" creationId="{7FEBE4D3-65DD-44B2-BF74-7EA0CC816B04}"/>
          </ac:spMkLst>
        </pc:spChg>
        <pc:spChg chg="mod">
          <ac:chgData name="Derick Campbell" userId="01f2ebdb6ae8205a" providerId="LiveId" clId="{B5A7D564-AE41-46AE-A76E-99EB88074FAF}" dt="2018-01-01T06:34:48.951" v="20591" actId="20577"/>
          <ac:spMkLst>
            <pc:docMk/>
            <pc:sldMk cId="302839035" sldId="351"/>
            <ac:spMk id="3" creationId="{4AA5705E-FB6E-4ACD-BC7F-08692B7651A6}"/>
          </ac:spMkLst>
        </pc:spChg>
        <pc:spChg chg="mod">
          <ac:chgData name="Derick Campbell" userId="01f2ebdb6ae8205a" providerId="LiveId" clId="{B5A7D564-AE41-46AE-A76E-99EB88074FAF}" dt="2018-01-03T04:49:51.588" v="21354" actId="27636"/>
          <ac:spMkLst>
            <pc:docMk/>
            <pc:sldMk cId="302839035" sldId="351"/>
            <ac:spMk id="4" creationId="{84E2DEAA-6C45-445A-A895-FBC7B9BDF024}"/>
          </ac:spMkLst>
        </pc:spChg>
        <pc:picChg chg="add mod">
          <ac:chgData name="Derick Campbell" userId="01f2ebdb6ae8205a" providerId="LiveId" clId="{B5A7D564-AE41-46AE-A76E-99EB88074FAF}" dt="2018-01-01T04:36:53.299" v="19223" actId="1037"/>
          <ac:picMkLst>
            <pc:docMk/>
            <pc:sldMk cId="302839035" sldId="351"/>
            <ac:picMk id="5" creationId="{43156B20-7F57-4977-B72C-80D2108F0B15}"/>
          </ac:picMkLst>
        </pc:picChg>
      </pc:sldChg>
      <pc:sldChg chg="addSp delSp modSp add modNotesTx">
        <pc:chgData name="Derick Campbell" userId="01f2ebdb6ae8205a" providerId="LiveId" clId="{B5A7D564-AE41-46AE-A76E-99EB88074FAF}" dt="2018-01-01T06:16:14.720" v="20239" actId="20577"/>
        <pc:sldMkLst>
          <pc:docMk/>
          <pc:sldMk cId="3417420884" sldId="352"/>
        </pc:sldMkLst>
        <pc:spChg chg="mod">
          <ac:chgData name="Derick Campbell" userId="01f2ebdb6ae8205a" providerId="LiveId" clId="{B5A7D564-AE41-46AE-A76E-99EB88074FAF}" dt="2017-12-31T06:46:33.372" v="5702" actId="20577"/>
          <ac:spMkLst>
            <pc:docMk/>
            <pc:sldMk cId="3417420884" sldId="352"/>
            <ac:spMk id="2" creationId="{A6FBD2CD-AC2F-49C4-811E-5AE5AAE3B2EA}"/>
          </ac:spMkLst>
        </pc:spChg>
        <pc:spChg chg="mod">
          <ac:chgData name="Derick Campbell" userId="01f2ebdb6ae8205a" providerId="LiveId" clId="{B5A7D564-AE41-46AE-A76E-99EB88074FAF}" dt="2018-01-01T06:16:14.720" v="20239" actId="20577"/>
          <ac:spMkLst>
            <pc:docMk/>
            <pc:sldMk cId="3417420884" sldId="352"/>
            <ac:spMk id="3" creationId="{3ECEBC70-E493-4B9F-A168-097746B76A85}"/>
          </ac:spMkLst>
        </pc:spChg>
        <pc:spChg chg="del">
          <ac:chgData name="Derick Campbell" userId="01f2ebdb6ae8205a" providerId="LiveId" clId="{B5A7D564-AE41-46AE-A76E-99EB88074FAF}" dt="2017-12-31T06:48:52.442" v="5838" actId="478"/>
          <ac:spMkLst>
            <pc:docMk/>
            <pc:sldMk cId="3417420884" sldId="352"/>
            <ac:spMk id="4" creationId="{6258E863-C3A6-4486-82B1-1F705E0805B8}"/>
          </ac:spMkLst>
        </pc:spChg>
        <pc:picChg chg="add mod">
          <ac:chgData name="Derick Campbell" userId="01f2ebdb6ae8205a" providerId="LiveId" clId="{B5A7D564-AE41-46AE-A76E-99EB88074FAF}" dt="2017-12-31T06:54:02.413" v="5994" actId="1440"/>
          <ac:picMkLst>
            <pc:docMk/>
            <pc:sldMk cId="3417420884" sldId="352"/>
            <ac:picMk id="5" creationId="{94D30FF9-0EA0-4833-832C-35590B0F3437}"/>
          </ac:picMkLst>
        </pc:picChg>
        <pc:picChg chg="add mod">
          <ac:chgData name="Derick Campbell" userId="01f2ebdb6ae8205a" providerId="LiveId" clId="{B5A7D564-AE41-46AE-A76E-99EB88074FAF}" dt="2017-12-31T06:54:12.525" v="5996" actId="1076"/>
          <ac:picMkLst>
            <pc:docMk/>
            <pc:sldMk cId="3417420884" sldId="352"/>
            <ac:picMk id="6" creationId="{8747D53D-7AED-4F2F-9499-1752ABA5F0BB}"/>
          </ac:picMkLst>
        </pc:picChg>
        <pc:picChg chg="add mod">
          <ac:chgData name="Derick Campbell" userId="01f2ebdb6ae8205a" providerId="LiveId" clId="{B5A7D564-AE41-46AE-A76E-99EB88074FAF}" dt="2017-12-31T07:00:34.499" v="6437" actId="14100"/>
          <ac:picMkLst>
            <pc:docMk/>
            <pc:sldMk cId="3417420884" sldId="352"/>
            <ac:picMk id="7" creationId="{0E005047-8B9E-4D45-892C-C5BA7B9EA09F}"/>
          </ac:picMkLst>
        </pc:picChg>
      </pc:sldChg>
      <pc:sldChg chg="addSp delSp modSp add modNotesTx">
        <pc:chgData name="Derick Campbell" userId="01f2ebdb6ae8205a" providerId="LiveId" clId="{B5A7D564-AE41-46AE-A76E-99EB88074FAF}" dt="2017-12-31T07:16:43.013" v="6779" actId="20577"/>
        <pc:sldMkLst>
          <pc:docMk/>
          <pc:sldMk cId="808626463" sldId="353"/>
        </pc:sldMkLst>
        <pc:spChg chg="mod">
          <ac:chgData name="Derick Campbell" userId="01f2ebdb6ae8205a" providerId="LiveId" clId="{B5A7D564-AE41-46AE-A76E-99EB88074FAF}" dt="2017-12-31T07:12:46.968" v="6608" actId="20577"/>
          <ac:spMkLst>
            <pc:docMk/>
            <pc:sldMk cId="808626463" sldId="353"/>
            <ac:spMk id="2" creationId="{F70FA998-67BE-453C-9100-0777488D0400}"/>
          </ac:spMkLst>
        </pc:spChg>
        <pc:spChg chg="del">
          <ac:chgData name="Derick Campbell" userId="01f2ebdb6ae8205a" providerId="LiveId" clId="{B5A7D564-AE41-46AE-A76E-99EB88074FAF}" dt="2017-12-31T07:12:29.401" v="6570" actId="478"/>
          <ac:spMkLst>
            <pc:docMk/>
            <pc:sldMk cId="808626463" sldId="353"/>
            <ac:spMk id="3" creationId="{E11FE501-A124-4E2E-B119-2D07790C427B}"/>
          </ac:spMkLst>
        </pc:spChg>
        <pc:spChg chg="add mod">
          <ac:chgData name="Derick Campbell" userId="01f2ebdb6ae8205a" providerId="LiveId" clId="{B5A7D564-AE41-46AE-A76E-99EB88074FAF}" dt="2017-12-31T07:15:36.559" v="6695" actId="1036"/>
          <ac:spMkLst>
            <pc:docMk/>
            <pc:sldMk cId="808626463" sldId="353"/>
            <ac:spMk id="4" creationId="{20F3EC3D-0994-4728-B3AF-BA825BEBE26D}"/>
          </ac:spMkLst>
        </pc:spChg>
        <pc:picChg chg="add mod">
          <ac:chgData name="Derick Campbell" userId="01f2ebdb6ae8205a" providerId="LiveId" clId="{B5A7D564-AE41-46AE-A76E-99EB88074FAF}" dt="2017-12-31T07:12:33.830" v="6572" actId="1076"/>
          <ac:picMkLst>
            <pc:docMk/>
            <pc:sldMk cId="808626463" sldId="353"/>
            <ac:picMk id="5122" creationId="{3D5EEE55-661B-4D1E-AB9D-75EEDDB70E2C}"/>
          </ac:picMkLst>
        </pc:picChg>
        <pc:picChg chg="add mod">
          <ac:chgData name="Derick Campbell" userId="01f2ebdb6ae8205a" providerId="LiveId" clId="{B5A7D564-AE41-46AE-A76E-99EB88074FAF}" dt="2017-12-31T07:15:36.559" v="6695" actId="1036"/>
          <ac:picMkLst>
            <pc:docMk/>
            <pc:sldMk cId="808626463" sldId="353"/>
            <ac:picMk id="5124" creationId="{F3C6B77F-0807-4208-A340-77B3CBC74B2C}"/>
          </ac:picMkLst>
        </pc:picChg>
      </pc:sldChg>
      <pc:sldChg chg="addSp delSp modSp add modNotesTx">
        <pc:chgData name="Derick Campbell" userId="01f2ebdb6ae8205a" providerId="LiveId" clId="{B5A7D564-AE41-46AE-A76E-99EB88074FAF}" dt="2018-01-01T06:08:17.674" v="19990" actId="20577"/>
        <pc:sldMkLst>
          <pc:docMk/>
          <pc:sldMk cId="4043277653" sldId="354"/>
        </pc:sldMkLst>
        <pc:spChg chg="del">
          <ac:chgData name="Derick Campbell" userId="01f2ebdb6ae8205a" providerId="LiveId" clId="{B5A7D564-AE41-46AE-A76E-99EB88074FAF}" dt="2017-12-31T18:14:27.217" v="7907" actId="20577"/>
          <ac:spMkLst>
            <pc:docMk/>
            <pc:sldMk cId="4043277653" sldId="354"/>
            <ac:spMk id="2" creationId="{AD490ED0-FCD9-4BF4-B852-7302E7C22884}"/>
          </ac:spMkLst>
        </pc:spChg>
        <pc:spChg chg="del">
          <ac:chgData name="Derick Campbell" userId="01f2ebdb6ae8205a" providerId="LiveId" clId="{B5A7D564-AE41-46AE-A76E-99EB88074FAF}" dt="2017-12-31T18:14:27.217" v="7907" actId="20577"/>
          <ac:spMkLst>
            <pc:docMk/>
            <pc:sldMk cId="4043277653" sldId="354"/>
            <ac:spMk id="3" creationId="{87A01C19-7653-4D22-B09F-B0ADB1B67300}"/>
          </ac:spMkLst>
        </pc:spChg>
        <pc:spChg chg="del">
          <ac:chgData name="Derick Campbell" userId="01f2ebdb6ae8205a" providerId="LiveId" clId="{B5A7D564-AE41-46AE-A76E-99EB88074FAF}" dt="2017-12-31T18:14:27.217" v="7907" actId="20577"/>
          <ac:spMkLst>
            <pc:docMk/>
            <pc:sldMk cId="4043277653" sldId="354"/>
            <ac:spMk id="4" creationId="{85C26ED6-4617-44DC-8FFD-38BA316CFF88}"/>
          </ac:spMkLst>
        </pc:spChg>
        <pc:spChg chg="add del mod">
          <ac:chgData name="Derick Campbell" userId="01f2ebdb6ae8205a" providerId="LiveId" clId="{B5A7D564-AE41-46AE-A76E-99EB88074FAF}" dt="2017-12-31T18:14:35.472" v="7910" actId="20577"/>
          <ac:spMkLst>
            <pc:docMk/>
            <pc:sldMk cId="4043277653" sldId="354"/>
            <ac:spMk id="5" creationId="{F01ABB5C-C465-4C8F-B222-9E542317EB36}"/>
          </ac:spMkLst>
        </pc:spChg>
        <pc:spChg chg="add mod">
          <ac:chgData name="Derick Campbell" userId="01f2ebdb6ae8205a" providerId="LiveId" clId="{B5A7D564-AE41-46AE-A76E-99EB88074FAF}" dt="2017-12-31T19:56:42.506" v="10900" actId="14838"/>
          <ac:spMkLst>
            <pc:docMk/>
            <pc:sldMk cId="4043277653" sldId="354"/>
            <ac:spMk id="8" creationId="{7F494C66-52FB-4EC3-9CC8-6F99DE55EFED}"/>
          </ac:spMkLst>
        </pc:spChg>
        <pc:picChg chg="add mod">
          <ac:chgData name="Derick Campbell" userId="01f2ebdb6ae8205a" providerId="LiveId" clId="{B5A7D564-AE41-46AE-A76E-99EB88074FAF}" dt="2017-12-31T18:15:59.213" v="7915" actId="20577"/>
          <ac:picMkLst>
            <pc:docMk/>
            <pc:sldMk cId="4043277653" sldId="354"/>
            <ac:picMk id="6" creationId="{87911E4F-98A0-4305-AA83-16023CD35981}"/>
          </ac:picMkLst>
        </pc:picChg>
        <pc:picChg chg="add del">
          <ac:chgData name="Derick Campbell" userId="01f2ebdb6ae8205a" providerId="LiveId" clId="{B5A7D564-AE41-46AE-A76E-99EB88074FAF}" dt="2017-12-31T18:15:42.356" v="7914" actId="478"/>
          <ac:picMkLst>
            <pc:docMk/>
            <pc:sldMk cId="4043277653" sldId="354"/>
            <ac:picMk id="7" creationId="{659FFD2C-FC7A-4698-B963-9DF959E38EA5}"/>
          </ac:picMkLst>
        </pc:picChg>
      </pc:sldChg>
      <pc:sldChg chg="addSp modSp add modNotesTx">
        <pc:chgData name="Derick Campbell" userId="01f2ebdb6ae8205a" providerId="LiveId" clId="{B5A7D564-AE41-46AE-A76E-99EB88074FAF}" dt="2018-01-03T04:52:27.499" v="21399"/>
        <pc:sldMkLst>
          <pc:docMk/>
          <pc:sldMk cId="3703103090" sldId="355"/>
        </pc:sldMkLst>
        <pc:spChg chg="add mod">
          <ac:chgData name="Derick Campbell" userId="01f2ebdb6ae8205a" providerId="LiveId" clId="{B5A7D564-AE41-46AE-A76E-99EB88074FAF}" dt="2017-12-31T18:20:13.969" v="7953" actId="1037"/>
          <ac:spMkLst>
            <pc:docMk/>
            <pc:sldMk cId="3703103090" sldId="355"/>
            <ac:spMk id="3" creationId="{FD9FB49D-DD1F-4A70-9EF8-8655E4BBB093}"/>
          </ac:spMkLst>
        </pc:spChg>
        <pc:spChg chg="add mod">
          <ac:chgData name="Derick Campbell" userId="01f2ebdb6ae8205a" providerId="LiveId" clId="{B5A7D564-AE41-46AE-A76E-99EB88074FAF}" dt="2018-01-03T04:52:05.398" v="21389"/>
          <ac:spMkLst>
            <pc:docMk/>
            <pc:sldMk cId="3703103090" sldId="355"/>
            <ac:spMk id="4" creationId="{863BAED1-C339-463F-84E3-7AFB8E1D709F}"/>
          </ac:spMkLst>
        </pc:spChg>
        <pc:spChg chg="add mod">
          <ac:chgData name="Derick Campbell" userId="01f2ebdb6ae8205a" providerId="LiveId" clId="{B5A7D564-AE41-46AE-A76E-99EB88074FAF}" dt="2018-01-03T04:52:27.499" v="21399"/>
          <ac:spMkLst>
            <pc:docMk/>
            <pc:sldMk cId="3703103090" sldId="355"/>
            <ac:spMk id="6" creationId="{1D43369E-5B86-41AA-B0AE-175D855E59BA}"/>
          </ac:spMkLst>
        </pc:spChg>
        <pc:picChg chg="add mod">
          <ac:chgData name="Derick Campbell" userId="01f2ebdb6ae8205a" providerId="LiveId" clId="{B5A7D564-AE41-46AE-A76E-99EB88074FAF}" dt="2017-12-31T18:18:52.514" v="7922" actId="1037"/>
          <ac:picMkLst>
            <pc:docMk/>
            <pc:sldMk cId="3703103090" sldId="355"/>
            <ac:picMk id="2" creationId="{CC80EEE2-D828-483C-AE8D-F0550841D44D}"/>
          </ac:picMkLst>
        </pc:picChg>
        <pc:picChg chg="add mod">
          <ac:chgData name="Derick Campbell" userId="01f2ebdb6ae8205a" providerId="LiveId" clId="{B5A7D564-AE41-46AE-A76E-99EB88074FAF}" dt="2017-12-31T18:19:24.730" v="7926" actId="1038"/>
          <ac:picMkLst>
            <pc:docMk/>
            <pc:sldMk cId="3703103090" sldId="355"/>
            <ac:picMk id="7170" creationId="{109C443F-6C5A-4587-8087-261B75127378}"/>
          </ac:picMkLst>
        </pc:picChg>
      </pc:sldChg>
      <pc:sldChg chg="addSp modSp add modNotesTx">
        <pc:chgData name="Derick Campbell" userId="01f2ebdb6ae8205a" providerId="LiveId" clId="{B5A7D564-AE41-46AE-A76E-99EB88074FAF}" dt="2018-01-03T02:36:18.079" v="21341" actId="20577"/>
        <pc:sldMkLst>
          <pc:docMk/>
          <pc:sldMk cId="2441966000" sldId="356"/>
        </pc:sldMkLst>
        <pc:picChg chg="add mod">
          <ac:chgData name="Derick Campbell" userId="01f2ebdb6ae8205a" providerId="LiveId" clId="{B5A7D564-AE41-46AE-A76E-99EB88074FAF}" dt="2017-12-31T18:32:03.135" v="7975" actId="14100"/>
          <ac:picMkLst>
            <pc:docMk/>
            <pc:sldMk cId="2441966000" sldId="356"/>
            <ac:picMk id="8194" creationId="{BEC9F841-6DD6-418E-B57E-CFCB575F0FEB}"/>
          </ac:picMkLst>
        </pc:picChg>
      </pc:sldChg>
      <pc:sldChg chg="addSp modSp add">
        <pc:chgData name="Derick Campbell" userId="01f2ebdb6ae8205a" providerId="LiveId" clId="{B5A7D564-AE41-46AE-A76E-99EB88074FAF}" dt="2017-12-31T18:29:31.368" v="7963" actId="14100"/>
        <pc:sldMkLst>
          <pc:docMk/>
          <pc:sldMk cId="2455234759" sldId="357"/>
        </pc:sldMkLst>
        <pc:picChg chg="add mod">
          <ac:chgData name="Derick Campbell" userId="01f2ebdb6ae8205a" providerId="LiveId" clId="{B5A7D564-AE41-46AE-A76E-99EB88074FAF}" dt="2017-12-31T18:29:31.368" v="7963" actId="14100"/>
          <ac:picMkLst>
            <pc:docMk/>
            <pc:sldMk cId="2455234759" sldId="357"/>
            <ac:picMk id="9218" creationId="{E369B65F-693B-4FDD-B81C-92F828673D1C}"/>
          </ac:picMkLst>
        </pc:picChg>
      </pc:sldChg>
      <pc:sldChg chg="addSp modSp add">
        <pc:chgData name="Derick Campbell" userId="01f2ebdb6ae8205a" providerId="LiveId" clId="{B5A7D564-AE41-46AE-A76E-99EB88074FAF}" dt="2017-12-31T18:31:47.519" v="7974" actId="14100"/>
        <pc:sldMkLst>
          <pc:docMk/>
          <pc:sldMk cId="2107071780" sldId="358"/>
        </pc:sldMkLst>
        <pc:picChg chg="add mod">
          <ac:chgData name="Derick Campbell" userId="01f2ebdb6ae8205a" providerId="LiveId" clId="{B5A7D564-AE41-46AE-A76E-99EB88074FAF}" dt="2017-12-31T18:31:47.519" v="7974" actId="14100"/>
          <ac:picMkLst>
            <pc:docMk/>
            <pc:sldMk cId="2107071780" sldId="358"/>
            <ac:picMk id="10242" creationId="{12B76D8B-6FD3-4199-ABA8-7968F7317C73}"/>
          </ac:picMkLst>
        </pc:picChg>
      </pc:sldChg>
      <pc:sldChg chg="addSp modSp add">
        <pc:chgData name="Derick Campbell" userId="01f2ebdb6ae8205a" providerId="LiveId" clId="{B5A7D564-AE41-46AE-A76E-99EB88074FAF}" dt="2017-12-31T18:30:40.696" v="7971" actId="14100"/>
        <pc:sldMkLst>
          <pc:docMk/>
          <pc:sldMk cId="2142228492" sldId="359"/>
        </pc:sldMkLst>
        <pc:picChg chg="add mod">
          <ac:chgData name="Derick Campbell" userId="01f2ebdb6ae8205a" providerId="LiveId" clId="{B5A7D564-AE41-46AE-A76E-99EB88074FAF}" dt="2017-12-31T18:30:40.696" v="7971" actId="14100"/>
          <ac:picMkLst>
            <pc:docMk/>
            <pc:sldMk cId="2142228492" sldId="359"/>
            <ac:picMk id="11266" creationId="{C462AD36-0E6C-44AF-ABE2-B8AB4A6058CC}"/>
          </ac:picMkLst>
        </pc:picChg>
      </pc:sldChg>
      <pc:sldChg chg="add del modNotesTx">
        <pc:chgData name="Derick Campbell" userId="01f2ebdb6ae8205a" providerId="LiveId" clId="{B5A7D564-AE41-46AE-A76E-99EB88074FAF}" dt="2018-01-03T02:36:24.637" v="21342" actId="2696"/>
        <pc:sldMkLst>
          <pc:docMk/>
          <pc:sldMk cId="2741764691" sldId="360"/>
        </pc:sldMkLst>
      </pc:sldChg>
      <pc:sldChg chg="addSp modSp add modNotesTx">
        <pc:chgData name="Derick Campbell" userId="01f2ebdb6ae8205a" providerId="LiveId" clId="{B5A7D564-AE41-46AE-A76E-99EB88074FAF}" dt="2017-12-31T19:34:40.424" v="10012" actId="14"/>
        <pc:sldMkLst>
          <pc:docMk/>
          <pc:sldMk cId="1811976670" sldId="361"/>
        </pc:sldMkLst>
        <pc:spChg chg="add mod">
          <ac:chgData name="Derick Campbell" userId="01f2ebdb6ae8205a" providerId="LiveId" clId="{B5A7D564-AE41-46AE-A76E-99EB88074FAF}" dt="2017-12-31T18:36:48.277" v="8000" actId="1076"/>
          <ac:spMkLst>
            <pc:docMk/>
            <pc:sldMk cId="1811976670" sldId="361"/>
            <ac:spMk id="3" creationId="{FC0089F7-1523-4271-A8A6-FA23973B7433}"/>
          </ac:spMkLst>
        </pc:spChg>
        <pc:picChg chg="add">
          <ac:chgData name="Derick Campbell" userId="01f2ebdb6ae8205a" providerId="LiveId" clId="{B5A7D564-AE41-46AE-A76E-99EB88074FAF}" dt="2017-12-31T18:35:58.022" v="7978" actId="14"/>
          <ac:picMkLst>
            <pc:docMk/>
            <pc:sldMk cId="1811976670" sldId="361"/>
            <ac:picMk id="2" creationId="{040B108D-3E7B-445E-AE27-F5DE9E55250C}"/>
          </ac:picMkLst>
        </pc:picChg>
      </pc:sldChg>
      <pc:sldChg chg="addSp delSp modSp add del modAnim modNotesTx">
        <pc:chgData name="Derick Campbell" userId="01f2ebdb6ae8205a" providerId="LiveId" clId="{B5A7D564-AE41-46AE-A76E-99EB88074FAF}" dt="2018-01-01T06:12:11.677" v="20101" actId="2696"/>
        <pc:sldMkLst>
          <pc:docMk/>
          <pc:sldMk cId="1173805932" sldId="362"/>
        </pc:sldMkLst>
        <pc:spChg chg="add mod">
          <ac:chgData name="Derick Campbell" userId="01f2ebdb6ae8205a" providerId="LiveId" clId="{B5A7D564-AE41-46AE-A76E-99EB88074FAF}" dt="2017-12-31T18:43:14.100" v="8266" actId="20577"/>
          <ac:spMkLst>
            <pc:docMk/>
            <pc:sldMk cId="1173805932" sldId="362"/>
            <ac:spMk id="2" creationId="{A549A8BC-9A11-4C23-9202-E9EBBAB572CA}"/>
          </ac:spMkLst>
        </pc:spChg>
        <pc:spChg chg="add del mod">
          <ac:chgData name="Derick Campbell" userId="01f2ebdb6ae8205a" providerId="LiveId" clId="{B5A7D564-AE41-46AE-A76E-99EB88074FAF}" dt="2017-12-31T18:41:31.098" v="8205" actId="478"/>
          <ac:spMkLst>
            <pc:docMk/>
            <pc:sldMk cId="1173805932" sldId="362"/>
            <ac:spMk id="3" creationId="{DD32E072-2EC8-45B9-B4BD-A43BBB4E3A1E}"/>
          </ac:spMkLst>
        </pc:spChg>
        <pc:spChg chg="add mod">
          <ac:chgData name="Derick Campbell" userId="01f2ebdb6ae8205a" providerId="LiveId" clId="{B5A7D564-AE41-46AE-A76E-99EB88074FAF}" dt="2017-12-31T18:42:36.386" v="8240" actId="1038"/>
          <ac:spMkLst>
            <pc:docMk/>
            <pc:sldMk cId="1173805932" sldId="362"/>
            <ac:spMk id="4" creationId="{AA7D546B-21D6-43CB-9237-C458E6084E76}"/>
          </ac:spMkLst>
        </pc:spChg>
      </pc:sldChg>
      <pc:sldChg chg="addSp delSp modSp add modAnim modNotesTx">
        <pc:chgData name="Derick Campbell" userId="01f2ebdb6ae8205a" providerId="LiveId" clId="{B5A7D564-AE41-46AE-A76E-99EB88074FAF}" dt="2017-12-31T20:37:33.047" v="11691" actId="20577"/>
        <pc:sldMkLst>
          <pc:docMk/>
          <pc:sldMk cId="3751333201" sldId="363"/>
        </pc:sldMkLst>
        <pc:picChg chg="add del">
          <ac:chgData name="Derick Campbell" userId="01f2ebdb6ae8205a" providerId="LiveId" clId="{B5A7D564-AE41-46AE-A76E-99EB88074FAF}" dt="2017-12-31T18:59:16.683" v="8981" actId="478"/>
          <ac:picMkLst>
            <pc:docMk/>
            <pc:sldMk cId="3751333201" sldId="363"/>
            <ac:picMk id="2" creationId="{0BBE0381-C8C7-4310-86D2-B415C03FDB05}"/>
          </ac:picMkLst>
        </pc:picChg>
        <pc:picChg chg="add mod">
          <ac:chgData name="Derick Campbell" userId="01f2ebdb6ae8205a" providerId="LiveId" clId="{B5A7D564-AE41-46AE-A76E-99EB88074FAF}" dt="2017-12-31T18:59:58.002" v="8987" actId="20577"/>
          <ac:picMkLst>
            <pc:docMk/>
            <pc:sldMk cId="3751333201" sldId="363"/>
            <ac:picMk id="3" creationId="{4CACA932-D055-4F41-BB4E-11E5A6735368}"/>
          </ac:picMkLst>
        </pc:picChg>
        <pc:picChg chg="add mod">
          <ac:chgData name="Derick Campbell" userId="01f2ebdb6ae8205a" providerId="LiveId" clId="{B5A7D564-AE41-46AE-A76E-99EB88074FAF}" dt="2017-12-31T19:20:04.373" v="9664" actId="1440"/>
          <ac:picMkLst>
            <pc:docMk/>
            <pc:sldMk cId="3751333201" sldId="363"/>
            <ac:picMk id="4" creationId="{FEF7EEF8-A097-4293-BBFD-5B3C98CA607F}"/>
          </ac:picMkLst>
        </pc:picChg>
        <pc:picChg chg="add mod">
          <ac:chgData name="Derick Campbell" userId="01f2ebdb6ae8205a" providerId="LiveId" clId="{B5A7D564-AE41-46AE-A76E-99EB88074FAF}" dt="2017-12-31T19:22:18.493" v="9670" actId="14100"/>
          <ac:picMkLst>
            <pc:docMk/>
            <pc:sldMk cId="3751333201" sldId="363"/>
            <ac:picMk id="5" creationId="{F4C2AFC5-8D50-4F0F-906D-763D5D49A5AB}"/>
          </ac:picMkLst>
        </pc:picChg>
        <pc:picChg chg="add mod">
          <ac:chgData name="Derick Campbell" userId="01f2ebdb6ae8205a" providerId="LiveId" clId="{B5A7D564-AE41-46AE-A76E-99EB88074FAF}" dt="2017-12-31T19:00:15.219" v="8992" actId="1037"/>
          <ac:picMkLst>
            <pc:docMk/>
            <pc:sldMk cId="3751333201" sldId="363"/>
            <ac:picMk id="12290" creationId="{708F105E-270D-4447-8F76-3645B1372D84}"/>
          </ac:picMkLst>
        </pc:picChg>
        <pc:picChg chg="add mod">
          <ac:chgData name="Derick Campbell" userId="01f2ebdb6ae8205a" providerId="LiveId" clId="{B5A7D564-AE41-46AE-A76E-99EB88074FAF}" dt="2017-12-31T19:00:24.428" v="8993" actId="20577"/>
          <ac:picMkLst>
            <pc:docMk/>
            <pc:sldMk cId="3751333201" sldId="363"/>
            <ac:picMk id="12292" creationId="{A324C8FA-C4E1-4BFB-8C54-D9CDAFB39A5A}"/>
          </ac:picMkLst>
        </pc:picChg>
      </pc:sldChg>
      <pc:sldChg chg="addSp modSp add modNotesTx">
        <pc:chgData name="Derick Campbell" userId="01f2ebdb6ae8205a" providerId="LiveId" clId="{B5A7D564-AE41-46AE-A76E-99EB88074FAF}" dt="2017-12-31T19:09:50.390" v="9394" actId="20577"/>
        <pc:sldMkLst>
          <pc:docMk/>
          <pc:sldMk cId="2019397759" sldId="364"/>
        </pc:sldMkLst>
        <pc:picChg chg="add mod">
          <ac:chgData name="Derick Campbell" userId="01f2ebdb6ae8205a" providerId="LiveId" clId="{B5A7D564-AE41-46AE-A76E-99EB88074FAF}" dt="2017-12-31T19:09:27.991" v="9365" actId="1037"/>
          <ac:picMkLst>
            <pc:docMk/>
            <pc:sldMk cId="2019397759" sldId="364"/>
            <ac:picMk id="2" creationId="{D2036341-982B-45F0-A78C-C4544BE20B4C}"/>
          </ac:picMkLst>
        </pc:picChg>
      </pc:sldChg>
      <pc:sldChg chg="addSp delSp modSp add del">
        <pc:chgData name="Derick Campbell" userId="01f2ebdb6ae8205a" providerId="LiveId" clId="{B5A7D564-AE41-46AE-A76E-99EB88074FAF}" dt="2018-01-01T02:02:26.982" v="15576" actId="2696"/>
        <pc:sldMkLst>
          <pc:docMk/>
          <pc:sldMk cId="3602904126" sldId="365"/>
        </pc:sldMkLst>
        <pc:spChg chg="add del mod">
          <ac:chgData name="Derick Campbell" userId="01f2ebdb6ae8205a" providerId="LiveId" clId="{B5A7D564-AE41-46AE-A76E-99EB88074FAF}" dt="2017-12-31T19:59:10.058" v="11011" actId="2696"/>
          <ac:spMkLst>
            <pc:docMk/>
            <pc:sldMk cId="3602904126" sldId="365"/>
            <ac:spMk id="2" creationId="{0A13370B-8190-4517-A8C9-BFDE900A96CB}"/>
          </ac:spMkLst>
        </pc:spChg>
        <pc:spChg chg="mod">
          <ac:chgData name="Derick Campbell" userId="01f2ebdb6ae8205a" providerId="LiveId" clId="{B5A7D564-AE41-46AE-A76E-99EB88074FAF}" dt="2017-12-31T19:59:09.075" v="11009" actId="404"/>
          <ac:spMkLst>
            <pc:docMk/>
            <pc:sldMk cId="3602904126" sldId="365"/>
            <ac:spMk id="5" creationId="{76BB0ED8-BC5B-436E-A6ED-61E38CC0BC6F}"/>
          </ac:spMkLst>
        </pc:spChg>
        <pc:spChg chg="add del">
          <ac:chgData name="Derick Campbell" userId="01f2ebdb6ae8205a" providerId="LiveId" clId="{B5A7D564-AE41-46AE-A76E-99EB88074FAF}" dt="2017-12-31T19:59:10.058" v="11011" actId="2696"/>
          <ac:spMkLst>
            <pc:docMk/>
            <pc:sldMk cId="3602904126" sldId="365"/>
            <ac:spMk id="6" creationId="{77CDA550-D9FA-47A0-B152-D0CF570FC78F}"/>
          </ac:spMkLst>
        </pc:spChg>
        <pc:picChg chg="mod">
          <ac:chgData name="Derick Campbell" userId="01f2ebdb6ae8205a" providerId="LiveId" clId="{B5A7D564-AE41-46AE-A76E-99EB88074FAF}" dt="2017-12-31T19:59:09.597" v="11010" actId="1076"/>
          <ac:picMkLst>
            <pc:docMk/>
            <pc:sldMk cId="3602904126" sldId="365"/>
            <ac:picMk id="7" creationId="{3CBA64A9-B21F-4ACB-9F67-5B93F588F838}"/>
          </ac:picMkLst>
        </pc:picChg>
        <pc:picChg chg="add del">
          <ac:chgData name="Derick Campbell" userId="01f2ebdb6ae8205a" providerId="LiveId" clId="{B5A7D564-AE41-46AE-A76E-99EB88074FAF}" dt="2017-12-31T19:59:08.452" v="11008" actId="2696"/>
          <ac:picMkLst>
            <pc:docMk/>
            <pc:sldMk cId="3602904126" sldId="365"/>
            <ac:picMk id="8" creationId="{261A4B06-07CB-4A24-9C38-6275406BDB6B}"/>
          </ac:picMkLst>
        </pc:picChg>
      </pc:sldChg>
      <pc:sldChg chg="addSp delSp modSp add ord modNotesTx">
        <pc:chgData name="Derick Campbell" userId="01f2ebdb6ae8205a" providerId="LiveId" clId="{B5A7D564-AE41-46AE-A76E-99EB88074FAF}" dt="2018-01-01T05:38:39.113" v="19647" actId="1076"/>
        <pc:sldMkLst>
          <pc:docMk/>
          <pc:sldMk cId="1379319606" sldId="366"/>
        </pc:sldMkLst>
        <pc:spChg chg="del">
          <ac:chgData name="Derick Campbell" userId="01f2ebdb6ae8205a" providerId="LiveId" clId="{B5A7D564-AE41-46AE-A76E-99EB88074FAF}" dt="2017-12-31T19:37:36.771" v="10060" actId="1076"/>
          <ac:spMkLst>
            <pc:docMk/>
            <pc:sldMk cId="1379319606" sldId="366"/>
            <ac:spMk id="2" creationId="{C6FBC6F2-34B4-4043-9F23-1060FFC0C162}"/>
          </ac:spMkLst>
        </pc:spChg>
        <pc:spChg chg="del">
          <ac:chgData name="Derick Campbell" userId="01f2ebdb6ae8205a" providerId="LiveId" clId="{B5A7D564-AE41-46AE-A76E-99EB88074FAF}" dt="2017-12-31T19:37:36.771" v="10060" actId="1076"/>
          <ac:spMkLst>
            <pc:docMk/>
            <pc:sldMk cId="1379319606" sldId="366"/>
            <ac:spMk id="3" creationId="{775EB8C0-88A3-4870-957F-9846F5B60CF8}"/>
          </ac:spMkLst>
        </pc:spChg>
        <pc:spChg chg="add mod">
          <ac:chgData name="Derick Campbell" userId="01f2ebdb6ae8205a" providerId="LiveId" clId="{B5A7D564-AE41-46AE-A76E-99EB88074FAF}" dt="2017-12-31T19:37:40.220" v="10067" actId="20577"/>
          <ac:spMkLst>
            <pc:docMk/>
            <pc:sldMk cId="1379319606" sldId="366"/>
            <ac:spMk id="4" creationId="{1D1B8AF0-7624-4CFE-9817-83B4AD54FC39}"/>
          </ac:spMkLst>
        </pc:spChg>
        <pc:spChg chg="add del mod">
          <ac:chgData name="Derick Campbell" userId="01f2ebdb6ae8205a" providerId="LiveId" clId="{B5A7D564-AE41-46AE-A76E-99EB88074FAF}" dt="2017-12-31T19:59:14.957" v="11012" actId="1076"/>
          <ac:spMkLst>
            <pc:docMk/>
            <pc:sldMk cId="1379319606" sldId="366"/>
            <ac:spMk id="5" creationId="{5E4AFACF-C7A4-4DC6-87C6-545F23869707}"/>
          </ac:spMkLst>
        </pc:spChg>
        <pc:spChg chg="add del mod">
          <ac:chgData name="Derick Campbell" userId="01f2ebdb6ae8205a" providerId="LiveId" clId="{B5A7D564-AE41-46AE-A76E-99EB88074FAF}" dt="2018-01-01T02:02:15.975" v="15573" actId="478"/>
          <ac:spMkLst>
            <pc:docMk/>
            <pc:sldMk cId="1379319606" sldId="366"/>
            <ac:spMk id="8" creationId="{11E9BDEB-427B-40DF-8B18-0F3A95B27E64}"/>
          </ac:spMkLst>
        </pc:spChg>
        <pc:spChg chg="add">
          <ac:chgData name="Derick Campbell" userId="01f2ebdb6ae8205a" providerId="LiveId" clId="{B5A7D564-AE41-46AE-A76E-99EB88074FAF}" dt="2018-01-01T05:13:36.459" v="19348" actId="1076"/>
          <ac:spMkLst>
            <pc:docMk/>
            <pc:sldMk cId="1379319606" sldId="366"/>
            <ac:spMk id="14" creationId="{2238328C-96D3-46EA-A41B-29488B2F1A17}"/>
          </ac:spMkLst>
        </pc:spChg>
        <pc:picChg chg="add del mod">
          <ac:chgData name="Derick Campbell" userId="01f2ebdb6ae8205a" providerId="LiveId" clId="{B5A7D564-AE41-46AE-A76E-99EB88074FAF}" dt="2018-01-01T05:13:03.639" v="19346" actId="478"/>
          <ac:picMkLst>
            <pc:docMk/>
            <pc:sldMk cId="1379319606" sldId="366"/>
            <ac:picMk id="6" creationId="{FE4ABF02-2F27-42EB-A0D7-28C9F8CA917C}"/>
          </ac:picMkLst>
        </pc:picChg>
        <pc:picChg chg="add del mod">
          <ac:chgData name="Derick Campbell" userId="01f2ebdb6ae8205a" providerId="LiveId" clId="{B5A7D564-AE41-46AE-A76E-99EB88074FAF}" dt="2017-12-31T19:58:46.644" v="11003" actId="478"/>
          <ac:picMkLst>
            <pc:docMk/>
            <pc:sldMk cId="1379319606" sldId="366"/>
            <ac:picMk id="7" creationId="{D1D0EDB8-248D-4860-A3FD-9B49CFDD514E}"/>
          </ac:picMkLst>
        </pc:picChg>
        <pc:picChg chg="add del">
          <ac:chgData name="Derick Campbell" userId="01f2ebdb6ae8205a" providerId="LiveId" clId="{B5A7D564-AE41-46AE-A76E-99EB88074FAF}" dt="2018-01-01T02:02:13.400" v="15572" actId="478"/>
          <ac:picMkLst>
            <pc:docMk/>
            <pc:sldMk cId="1379319606" sldId="366"/>
            <ac:picMk id="9" creationId="{6ACCDCE8-445D-4530-9E08-71C17FCB3C0F}"/>
          </ac:picMkLst>
        </pc:picChg>
        <pc:picChg chg="add">
          <ac:chgData name="Derick Campbell" userId="01f2ebdb6ae8205a" providerId="LiveId" clId="{B5A7D564-AE41-46AE-A76E-99EB88074FAF}" dt="2018-01-01T02:02:17.218" v="15574" actId="1076"/>
          <ac:picMkLst>
            <pc:docMk/>
            <pc:sldMk cId="1379319606" sldId="366"/>
            <ac:picMk id="10" creationId="{4E474563-DB3F-4E62-ABD0-0B98E08A46A8}"/>
          </ac:picMkLst>
        </pc:picChg>
        <pc:picChg chg="add">
          <ac:chgData name="Derick Campbell" userId="01f2ebdb6ae8205a" providerId="LiveId" clId="{B5A7D564-AE41-46AE-A76E-99EB88074FAF}" dt="2018-01-01T02:02:17.218" v="15574" actId="1076"/>
          <ac:picMkLst>
            <pc:docMk/>
            <pc:sldMk cId="1379319606" sldId="366"/>
            <ac:picMk id="11" creationId="{6E547E36-BBBC-4FBA-BA38-822DE5F43AB5}"/>
          </ac:picMkLst>
        </pc:picChg>
        <pc:picChg chg="add">
          <ac:chgData name="Derick Campbell" userId="01f2ebdb6ae8205a" providerId="LiveId" clId="{B5A7D564-AE41-46AE-A76E-99EB88074FAF}" dt="2018-01-01T03:21:38.291" v="18117" actId="1076"/>
          <ac:picMkLst>
            <pc:docMk/>
            <pc:sldMk cId="1379319606" sldId="366"/>
            <ac:picMk id="12" creationId="{52A66BFC-DFC2-4AEE-BF53-9FE7D925A6CF}"/>
          </ac:picMkLst>
        </pc:picChg>
        <pc:picChg chg="add">
          <ac:chgData name="Derick Campbell" userId="01f2ebdb6ae8205a" providerId="LiveId" clId="{B5A7D564-AE41-46AE-A76E-99EB88074FAF}" dt="2018-01-01T05:13:13.969" v="19347" actId="1076"/>
          <ac:picMkLst>
            <pc:docMk/>
            <pc:sldMk cId="1379319606" sldId="366"/>
            <ac:picMk id="13" creationId="{31B17564-399F-4B83-90EB-30F1AE14ED8A}"/>
          </ac:picMkLst>
        </pc:picChg>
      </pc:sldChg>
      <pc:sldChg chg="addSp delSp modSp add">
        <pc:chgData name="Derick Campbell" userId="01f2ebdb6ae8205a" providerId="LiveId" clId="{B5A7D564-AE41-46AE-A76E-99EB88074FAF}" dt="2018-01-03T04:49:51.630" v="21356" actId="27636"/>
        <pc:sldMkLst>
          <pc:docMk/>
          <pc:sldMk cId="4158678944" sldId="367"/>
        </pc:sldMkLst>
        <pc:spChg chg="mod">
          <ac:chgData name="Derick Campbell" userId="01f2ebdb6ae8205a" providerId="LiveId" clId="{B5A7D564-AE41-46AE-A76E-99EB88074FAF}" dt="2017-12-31T19:55:03.645" v="10796" actId="20577"/>
          <ac:spMkLst>
            <pc:docMk/>
            <pc:sldMk cId="4158678944" sldId="367"/>
            <ac:spMk id="2" creationId="{13E6A472-F2EE-473B-AADA-CAD8D943C028}"/>
          </ac:spMkLst>
        </pc:spChg>
        <pc:spChg chg="mod">
          <ac:chgData name="Derick Campbell" userId="01f2ebdb6ae8205a" providerId="LiveId" clId="{B5A7D564-AE41-46AE-A76E-99EB88074FAF}" dt="2018-01-01T06:30:53.802" v="20502" actId="20577"/>
          <ac:spMkLst>
            <pc:docMk/>
            <pc:sldMk cId="4158678944" sldId="367"/>
            <ac:spMk id="3" creationId="{7EC05F65-6BB5-4452-B953-9E069C19D089}"/>
          </ac:spMkLst>
        </pc:spChg>
        <pc:spChg chg="mod">
          <ac:chgData name="Derick Campbell" userId="01f2ebdb6ae8205a" providerId="LiveId" clId="{B5A7D564-AE41-46AE-A76E-99EB88074FAF}" dt="2018-01-03T04:49:51.630" v="21356" actId="27636"/>
          <ac:spMkLst>
            <pc:docMk/>
            <pc:sldMk cId="4158678944" sldId="367"/>
            <ac:spMk id="4" creationId="{5717F1B3-8520-40FF-9BAC-14F60B29E95E}"/>
          </ac:spMkLst>
        </pc:spChg>
        <pc:spChg chg="add del">
          <ac:chgData name="Derick Campbell" userId="01f2ebdb6ae8205a" providerId="LiveId" clId="{B5A7D564-AE41-46AE-A76E-99EB88074FAF}" dt="2018-01-01T04:54:08.466" v="19303" actId="6549"/>
          <ac:spMkLst>
            <pc:docMk/>
            <pc:sldMk cId="4158678944" sldId="367"/>
            <ac:spMk id="5" creationId="{42E61123-0597-4F9F-A5FA-8A6F65A7E685}"/>
          </ac:spMkLst>
        </pc:spChg>
        <pc:picChg chg="add del mod">
          <ac:chgData name="Derick Campbell" userId="01f2ebdb6ae8205a" providerId="LiveId" clId="{B5A7D564-AE41-46AE-A76E-99EB88074FAF}" dt="2018-01-01T04:54:32.485" v="19307" actId="478"/>
          <ac:picMkLst>
            <pc:docMk/>
            <pc:sldMk cId="4158678944" sldId="367"/>
            <ac:picMk id="33794" creationId="{2B3348B9-FA73-4FBA-A4D7-E2C6D760DFE1}"/>
          </ac:picMkLst>
        </pc:picChg>
        <pc:picChg chg="add mod">
          <ac:chgData name="Derick Campbell" userId="01f2ebdb6ae8205a" providerId="LiveId" clId="{B5A7D564-AE41-46AE-A76E-99EB88074FAF}" dt="2018-01-01T06:30:11.779" v="20480" actId="1076"/>
          <ac:picMkLst>
            <pc:docMk/>
            <pc:sldMk cId="4158678944" sldId="367"/>
            <ac:picMk id="33796" creationId="{032641DD-1B06-4988-AC72-9FD0247F7B67}"/>
          </ac:picMkLst>
        </pc:picChg>
      </pc:sldChg>
      <pc:sldChg chg="addSp modSp add ord modAnim modNotesTx">
        <pc:chgData name="Derick Campbell" userId="01f2ebdb6ae8205a" providerId="LiveId" clId="{B5A7D564-AE41-46AE-A76E-99EB88074FAF}" dt="2018-01-01T03:52:17.927" v="18974" actId="14100"/>
        <pc:sldMkLst>
          <pc:docMk/>
          <pc:sldMk cId="1381114527" sldId="368"/>
        </pc:sldMkLst>
        <pc:picChg chg="add mod">
          <ac:chgData name="Derick Campbell" userId="01f2ebdb6ae8205a" providerId="LiveId" clId="{B5A7D564-AE41-46AE-A76E-99EB88074FAF}" dt="2017-12-31T20:21:03.316" v="11387" actId="14100"/>
          <ac:picMkLst>
            <pc:docMk/>
            <pc:sldMk cId="1381114527" sldId="368"/>
            <ac:picMk id="2" creationId="{A79078F7-8DA7-4436-AFD6-F115C85F20B9}"/>
          </ac:picMkLst>
        </pc:picChg>
        <pc:picChg chg="add mod">
          <ac:chgData name="Derick Campbell" userId="01f2ebdb6ae8205a" providerId="LiveId" clId="{B5A7D564-AE41-46AE-A76E-99EB88074FAF}" dt="2017-12-31T20:20:07.956" v="11372" actId="1035"/>
          <ac:picMkLst>
            <pc:docMk/>
            <pc:sldMk cId="1381114527" sldId="368"/>
            <ac:picMk id="3" creationId="{9F069257-9404-46E4-AD89-1988EAF1FBC0}"/>
          </ac:picMkLst>
        </pc:picChg>
        <pc:picChg chg="add mod">
          <ac:chgData name="Derick Campbell" userId="01f2ebdb6ae8205a" providerId="LiveId" clId="{B5A7D564-AE41-46AE-A76E-99EB88074FAF}" dt="2017-12-31T20:20:07.956" v="11372" actId="1035"/>
          <ac:picMkLst>
            <pc:docMk/>
            <pc:sldMk cId="1381114527" sldId="368"/>
            <ac:picMk id="4" creationId="{1874DEDF-0DD0-45EF-8427-BDC2702B774D}"/>
          </ac:picMkLst>
        </pc:picChg>
        <pc:picChg chg="add mod">
          <ac:chgData name="Derick Campbell" userId="01f2ebdb6ae8205a" providerId="LiveId" clId="{B5A7D564-AE41-46AE-A76E-99EB88074FAF}" dt="2017-12-31T20:20:12.876" v="11380" actId="1035"/>
          <ac:picMkLst>
            <pc:docMk/>
            <pc:sldMk cId="1381114527" sldId="368"/>
            <ac:picMk id="5" creationId="{B7F8F63A-3E2B-426F-BA5F-A32B6A50BA81}"/>
          </ac:picMkLst>
        </pc:picChg>
        <pc:picChg chg="add mod">
          <ac:chgData name="Derick Campbell" userId="01f2ebdb6ae8205a" providerId="LiveId" clId="{B5A7D564-AE41-46AE-A76E-99EB88074FAF}" dt="2017-12-31T20:20:51.867" v="11386" actId="14100"/>
          <ac:picMkLst>
            <pc:docMk/>
            <pc:sldMk cId="1381114527" sldId="368"/>
            <ac:picMk id="6" creationId="{26762A65-7ADB-42EA-926D-ED3FA987FA2D}"/>
          </ac:picMkLst>
        </pc:picChg>
        <pc:picChg chg="add mod">
          <ac:chgData name="Derick Campbell" userId="01f2ebdb6ae8205a" providerId="LiveId" clId="{B5A7D564-AE41-46AE-A76E-99EB88074FAF}" dt="2018-01-01T03:52:17.927" v="18974" actId="14100"/>
          <ac:picMkLst>
            <pc:docMk/>
            <pc:sldMk cId="1381114527" sldId="368"/>
            <ac:picMk id="7" creationId="{DBB861E1-A6FD-459B-B57D-C6DA6322DD47}"/>
          </ac:picMkLst>
        </pc:picChg>
      </pc:sldChg>
      <pc:sldChg chg="addSp modSp add">
        <pc:chgData name="Derick Campbell" userId="01f2ebdb6ae8205a" providerId="LiveId" clId="{B5A7D564-AE41-46AE-A76E-99EB88074FAF}" dt="2018-01-01T02:18:30.034" v="15729" actId="20577"/>
        <pc:sldMkLst>
          <pc:docMk/>
          <pc:sldMk cId="1125761454" sldId="369"/>
        </pc:sldMkLst>
        <pc:spChg chg="mod">
          <ac:chgData name="Derick Campbell" userId="01f2ebdb6ae8205a" providerId="LiveId" clId="{B5A7D564-AE41-46AE-A76E-99EB88074FAF}" dt="2018-01-01T01:08:31.557" v="12419" actId="20577"/>
          <ac:spMkLst>
            <pc:docMk/>
            <pc:sldMk cId="1125761454" sldId="369"/>
            <ac:spMk id="2" creationId="{438A620B-4EB3-4046-92A7-117A64E5AA00}"/>
          </ac:spMkLst>
        </pc:spChg>
        <pc:spChg chg="mod">
          <ac:chgData name="Derick Campbell" userId="01f2ebdb6ae8205a" providerId="LiveId" clId="{B5A7D564-AE41-46AE-A76E-99EB88074FAF}" dt="2018-01-01T02:18:14.466" v="15696" actId="20577"/>
          <ac:spMkLst>
            <pc:docMk/>
            <pc:sldMk cId="1125761454" sldId="369"/>
            <ac:spMk id="3" creationId="{31ACE80A-B722-4D38-A588-15C42A987D92}"/>
          </ac:spMkLst>
        </pc:spChg>
        <pc:spChg chg="add mod">
          <ac:chgData name="Derick Campbell" userId="01f2ebdb6ae8205a" providerId="LiveId" clId="{B5A7D564-AE41-46AE-A76E-99EB88074FAF}" dt="2018-01-01T02:18:30.034" v="15729" actId="20577"/>
          <ac:spMkLst>
            <pc:docMk/>
            <pc:sldMk cId="1125761454" sldId="369"/>
            <ac:spMk id="4" creationId="{59489FC6-C67C-4631-B1EB-F9100C352D57}"/>
          </ac:spMkLst>
        </pc:spChg>
        <pc:spChg chg="add mod">
          <ac:chgData name="Derick Campbell" userId="01f2ebdb6ae8205a" providerId="LiveId" clId="{B5A7D564-AE41-46AE-A76E-99EB88074FAF}" dt="2018-01-01T01:13:39.483" v="12744" actId="1036"/>
          <ac:spMkLst>
            <pc:docMk/>
            <pc:sldMk cId="1125761454" sldId="369"/>
            <ac:spMk id="5" creationId="{59D76B0B-60F9-4237-8C60-1F5EB19B375E}"/>
          </ac:spMkLst>
        </pc:spChg>
      </pc:sldChg>
      <pc:sldChg chg="addSp modSp add modNotesTx">
        <pc:chgData name="Derick Campbell" userId="01f2ebdb6ae8205a" providerId="LiveId" clId="{B5A7D564-AE41-46AE-A76E-99EB88074FAF}" dt="2018-01-03T04:49:51.517" v="21350" actId="27636"/>
        <pc:sldMkLst>
          <pc:docMk/>
          <pc:sldMk cId="4225220056" sldId="370"/>
        </pc:sldMkLst>
        <pc:spChg chg="add mod">
          <ac:chgData name="Derick Campbell" userId="01f2ebdb6ae8205a" providerId="LiveId" clId="{B5A7D564-AE41-46AE-A76E-99EB88074FAF}" dt="2018-01-01T01:43:54.887" v="14272" actId="20577"/>
          <ac:spMkLst>
            <pc:docMk/>
            <pc:sldMk cId="4225220056" sldId="370"/>
            <ac:spMk id="2" creationId="{602ADD39-01D0-4C03-961B-D3A591033309}"/>
          </ac:spMkLst>
        </pc:spChg>
        <pc:spChg chg="add mod">
          <ac:chgData name="Derick Campbell" userId="01f2ebdb6ae8205a" providerId="LiveId" clId="{B5A7D564-AE41-46AE-A76E-99EB88074FAF}" dt="2018-01-03T04:49:51.517" v="21350" actId="27636"/>
          <ac:spMkLst>
            <pc:docMk/>
            <pc:sldMk cId="4225220056" sldId="370"/>
            <ac:spMk id="3" creationId="{1C306952-1F11-4F43-8F29-26161AF316F5}"/>
          </ac:spMkLst>
        </pc:spChg>
        <pc:spChg chg="add mod">
          <ac:chgData name="Derick Campbell" userId="01f2ebdb6ae8205a" providerId="LiveId" clId="{B5A7D564-AE41-46AE-A76E-99EB88074FAF}" dt="2018-01-01T01:43:24.794" v="14235" actId="27636"/>
          <ac:spMkLst>
            <pc:docMk/>
            <pc:sldMk cId="4225220056" sldId="370"/>
            <ac:spMk id="4" creationId="{BBD0F969-D266-4B9C-9931-FA88D20260A2}"/>
          </ac:spMkLst>
        </pc:spChg>
      </pc:sldChg>
      <pc:sldChg chg="addSp delSp modSp add">
        <pc:chgData name="Derick Campbell" userId="01f2ebdb6ae8205a" providerId="LiveId" clId="{B5A7D564-AE41-46AE-A76E-99EB88074FAF}" dt="2018-01-03T04:49:51.543" v="21352" actId="27636"/>
        <pc:sldMkLst>
          <pc:docMk/>
          <pc:sldMk cId="4066607328" sldId="371"/>
        </pc:sldMkLst>
        <pc:spChg chg="mod">
          <ac:chgData name="Derick Campbell" userId="01f2ebdb6ae8205a" providerId="LiveId" clId="{B5A7D564-AE41-46AE-A76E-99EB88074FAF}" dt="2018-01-01T01:43:48.863" v="14266" actId="20577"/>
          <ac:spMkLst>
            <pc:docMk/>
            <pc:sldMk cId="4066607328" sldId="371"/>
            <ac:spMk id="2" creationId="{602ADD39-01D0-4C03-961B-D3A591033309}"/>
          </ac:spMkLst>
        </pc:spChg>
        <pc:spChg chg="mod">
          <ac:chgData name="Derick Campbell" userId="01f2ebdb6ae8205a" providerId="LiveId" clId="{B5A7D564-AE41-46AE-A76E-99EB88074FAF}" dt="2018-01-03T04:49:51.543" v="21352" actId="27636"/>
          <ac:spMkLst>
            <pc:docMk/>
            <pc:sldMk cId="4066607328" sldId="371"/>
            <ac:spMk id="3" creationId="{1C306952-1F11-4F43-8F29-26161AF316F5}"/>
          </ac:spMkLst>
        </pc:spChg>
        <pc:spChg chg="mod">
          <ac:chgData name="Derick Campbell" userId="01f2ebdb6ae8205a" providerId="LiveId" clId="{B5A7D564-AE41-46AE-A76E-99EB88074FAF}" dt="2018-01-01T01:45:22.077" v="14361" actId="27636"/>
          <ac:spMkLst>
            <pc:docMk/>
            <pc:sldMk cId="4066607328" sldId="371"/>
            <ac:spMk id="4" creationId="{BBD0F969-D266-4B9C-9931-FA88D20260A2}"/>
          </ac:spMkLst>
        </pc:spChg>
        <pc:spChg chg="add del">
          <ac:chgData name="Derick Campbell" userId="01f2ebdb6ae8205a" providerId="LiveId" clId="{B5A7D564-AE41-46AE-A76E-99EB88074FAF}" dt="2018-01-01T01:24:01.850" v="13267" actId="1038"/>
          <ac:spMkLst>
            <pc:docMk/>
            <pc:sldMk cId="4066607328" sldId="371"/>
            <ac:spMk id="5" creationId="{8BE024F0-5FB3-4693-8810-17B194531CCB}"/>
          </ac:spMkLst>
        </pc:spChg>
        <pc:spChg chg="add del">
          <ac:chgData name="Derick Campbell" userId="01f2ebdb6ae8205a" providerId="LiveId" clId="{B5A7D564-AE41-46AE-A76E-99EB88074FAF}" dt="2018-01-01T01:24:10.216" v="13269" actId="1038"/>
          <ac:spMkLst>
            <pc:docMk/>
            <pc:sldMk cId="4066607328" sldId="371"/>
            <ac:spMk id="6" creationId="{DE1E56BD-B99D-4BDE-B909-BA32CFAB1002}"/>
          </ac:spMkLst>
        </pc:spChg>
        <pc:picChg chg="add mod">
          <ac:chgData name="Derick Campbell" userId="01f2ebdb6ae8205a" providerId="LiveId" clId="{B5A7D564-AE41-46AE-A76E-99EB88074FAF}" dt="2018-01-01T01:45:38.293" v="14388" actId="1038"/>
          <ac:picMkLst>
            <pc:docMk/>
            <pc:sldMk cId="4066607328" sldId="371"/>
            <ac:picMk id="13318" creationId="{AFDA63C4-EE06-43B1-A399-A83CDA5C41CA}"/>
          </ac:picMkLst>
        </pc:picChg>
      </pc:sldChg>
      <pc:sldChg chg="addSp delSp modSp add">
        <pc:chgData name="Derick Campbell" userId="01f2ebdb6ae8205a" providerId="LiveId" clId="{B5A7D564-AE41-46AE-A76E-99EB88074FAF}" dt="2018-01-01T01:44:29.304" v="14344" actId="20577"/>
        <pc:sldMkLst>
          <pc:docMk/>
          <pc:sldMk cId="1324767666" sldId="372"/>
        </pc:sldMkLst>
        <pc:spChg chg="mod">
          <ac:chgData name="Derick Campbell" userId="01f2ebdb6ae8205a" providerId="LiveId" clId="{B5A7D564-AE41-46AE-A76E-99EB88074FAF}" dt="2018-01-01T01:44:03.160" v="14276" actId="6549"/>
          <ac:spMkLst>
            <pc:docMk/>
            <pc:sldMk cId="1324767666" sldId="372"/>
            <ac:spMk id="2" creationId="{602ADD39-01D0-4C03-961B-D3A591033309}"/>
          </ac:spMkLst>
        </pc:spChg>
        <pc:spChg chg="mod">
          <ac:chgData name="Derick Campbell" userId="01f2ebdb6ae8205a" providerId="LiveId" clId="{B5A7D564-AE41-46AE-A76E-99EB88074FAF}" dt="2018-01-01T01:44:29.304" v="14344" actId="20577"/>
          <ac:spMkLst>
            <pc:docMk/>
            <pc:sldMk cId="1324767666" sldId="372"/>
            <ac:spMk id="3" creationId="{1C306952-1F11-4F43-8F29-26161AF316F5}"/>
          </ac:spMkLst>
        </pc:spChg>
        <pc:spChg chg="del mod">
          <ac:chgData name="Derick Campbell" userId="01f2ebdb6ae8205a" providerId="LiveId" clId="{B5A7D564-AE41-46AE-A76E-99EB88074FAF}" dt="2018-01-01T01:38:38.578" v="13655" actId="478"/>
          <ac:spMkLst>
            <pc:docMk/>
            <pc:sldMk cId="1324767666" sldId="372"/>
            <ac:spMk id="4" creationId="{BBD0F969-D266-4B9C-9931-FA88D20260A2}"/>
          </ac:spMkLst>
        </pc:spChg>
        <pc:picChg chg="del">
          <ac:chgData name="Derick Campbell" userId="01f2ebdb6ae8205a" providerId="LiveId" clId="{B5A7D564-AE41-46AE-A76E-99EB88074FAF}" dt="2018-01-01T01:28:55.916" v="13405" actId="478"/>
          <ac:picMkLst>
            <pc:docMk/>
            <pc:sldMk cId="1324767666" sldId="372"/>
            <ac:picMk id="13318" creationId="{AFDA63C4-EE06-43B1-A399-A83CDA5C41CA}"/>
          </ac:picMkLst>
        </pc:picChg>
        <pc:cxnChg chg="add del mod">
          <ac:chgData name="Derick Campbell" userId="01f2ebdb6ae8205a" providerId="LiveId" clId="{B5A7D564-AE41-46AE-A76E-99EB88074FAF}" dt="2018-01-01T01:36:46.913" v="13637" actId="478"/>
          <ac:cxnSpMkLst>
            <pc:docMk/>
            <pc:sldMk cId="1324767666" sldId="372"/>
            <ac:cxnSpMk id="6" creationId="{CA8AC698-FB67-4DD6-9399-39AB6F25D236}"/>
          </ac:cxnSpMkLst>
        </pc:cxnChg>
        <pc:cxnChg chg="add del mod">
          <ac:chgData name="Derick Campbell" userId="01f2ebdb6ae8205a" providerId="LiveId" clId="{B5A7D564-AE41-46AE-A76E-99EB88074FAF}" dt="2018-01-01T01:37:03.955" v="13639" actId="478"/>
          <ac:cxnSpMkLst>
            <pc:docMk/>
            <pc:sldMk cId="1324767666" sldId="372"/>
            <ac:cxnSpMk id="9" creationId="{97E17385-ECD1-4F84-9D46-2FA4794B38E6}"/>
          </ac:cxnSpMkLst>
        </pc:cxnChg>
        <pc:cxnChg chg="add del mod">
          <ac:chgData name="Derick Campbell" userId="01f2ebdb6ae8205a" providerId="LiveId" clId="{B5A7D564-AE41-46AE-A76E-99EB88074FAF}" dt="2018-01-01T01:37:59.145" v="13645" actId="478"/>
          <ac:cxnSpMkLst>
            <pc:docMk/>
            <pc:sldMk cId="1324767666" sldId="372"/>
            <ac:cxnSpMk id="11" creationId="{0CD8956F-7AD1-42F6-9A3B-555681FCE557}"/>
          </ac:cxnSpMkLst>
        </pc:cxnChg>
        <pc:cxnChg chg="add del mod">
          <ac:chgData name="Derick Campbell" userId="01f2ebdb6ae8205a" providerId="LiveId" clId="{B5A7D564-AE41-46AE-A76E-99EB88074FAF}" dt="2018-01-01T01:38:24.274" v="13647" actId="478"/>
          <ac:cxnSpMkLst>
            <pc:docMk/>
            <pc:sldMk cId="1324767666" sldId="372"/>
            <ac:cxnSpMk id="16" creationId="{4B9439D2-6DEE-474E-BC9D-9DCDFC4E6F93}"/>
          </ac:cxnSpMkLst>
        </pc:cxnChg>
      </pc:sldChg>
      <pc:sldChg chg="modSp add">
        <pc:chgData name="Derick Campbell" userId="01f2ebdb6ae8205a" providerId="LiveId" clId="{B5A7D564-AE41-46AE-A76E-99EB88074FAF}" dt="2018-01-01T06:20:04.397" v="20283" actId="20577"/>
        <pc:sldMkLst>
          <pc:docMk/>
          <pc:sldMk cId="1449604257" sldId="373"/>
        </pc:sldMkLst>
        <pc:spChg chg="mod">
          <ac:chgData name="Derick Campbell" userId="01f2ebdb6ae8205a" providerId="LiveId" clId="{B5A7D564-AE41-46AE-A76E-99EB88074FAF}" dt="2018-01-01T01:41:07.992" v="13805" actId="20577"/>
          <ac:spMkLst>
            <pc:docMk/>
            <pc:sldMk cId="1449604257" sldId="373"/>
            <ac:spMk id="2" creationId="{602ADD39-01D0-4C03-961B-D3A591033309}"/>
          </ac:spMkLst>
        </pc:spChg>
        <pc:spChg chg="mod">
          <ac:chgData name="Derick Campbell" userId="01f2ebdb6ae8205a" providerId="LiveId" clId="{B5A7D564-AE41-46AE-A76E-99EB88074FAF}" dt="2018-01-01T06:20:04.397" v="20283" actId="20577"/>
          <ac:spMkLst>
            <pc:docMk/>
            <pc:sldMk cId="1449604257" sldId="373"/>
            <ac:spMk id="3" creationId="{1C306952-1F11-4F43-8F29-26161AF316F5}"/>
          </ac:spMkLst>
        </pc:spChg>
      </pc:sldChg>
      <pc:sldChg chg="modSp add">
        <pc:chgData name="Derick Campbell" userId="01f2ebdb6ae8205a" providerId="LiveId" clId="{B5A7D564-AE41-46AE-A76E-99EB88074FAF}" dt="2018-01-01T01:56:24.269" v="15442" actId="20577"/>
        <pc:sldMkLst>
          <pc:docMk/>
          <pc:sldMk cId="2389700855" sldId="374"/>
        </pc:sldMkLst>
        <pc:spChg chg="mod">
          <ac:chgData name="Derick Campbell" userId="01f2ebdb6ae8205a" providerId="LiveId" clId="{B5A7D564-AE41-46AE-A76E-99EB88074FAF}" dt="2018-01-01T01:49:39.357" v="14679" actId="20577"/>
          <ac:spMkLst>
            <pc:docMk/>
            <pc:sldMk cId="2389700855" sldId="374"/>
            <ac:spMk id="2" creationId="{602ADD39-01D0-4C03-961B-D3A591033309}"/>
          </ac:spMkLst>
        </pc:spChg>
        <pc:spChg chg="mod">
          <ac:chgData name="Derick Campbell" userId="01f2ebdb6ae8205a" providerId="LiveId" clId="{B5A7D564-AE41-46AE-A76E-99EB88074FAF}" dt="2018-01-01T01:56:24.269" v="15442" actId="20577"/>
          <ac:spMkLst>
            <pc:docMk/>
            <pc:sldMk cId="2389700855" sldId="374"/>
            <ac:spMk id="3" creationId="{1C306952-1F11-4F43-8F29-26161AF316F5}"/>
          </ac:spMkLst>
        </pc:spChg>
      </pc:sldChg>
      <pc:sldChg chg="addSp delSp modSp add">
        <pc:chgData name="Derick Campbell" userId="01f2ebdb6ae8205a" providerId="LiveId" clId="{B5A7D564-AE41-46AE-A76E-99EB88074FAF}" dt="2018-01-03T04:49:51.459" v="21346" actId="27636"/>
        <pc:sldMkLst>
          <pc:docMk/>
          <pc:sldMk cId="3070910692" sldId="375"/>
        </pc:sldMkLst>
        <pc:spChg chg="mod">
          <ac:chgData name="Derick Campbell" userId="01f2ebdb6ae8205a" providerId="LiveId" clId="{B5A7D564-AE41-46AE-A76E-99EB88074FAF}" dt="2018-01-01T03:45:51.287" v="18650" actId="20577"/>
          <ac:spMkLst>
            <pc:docMk/>
            <pc:sldMk cId="3070910692" sldId="375"/>
            <ac:spMk id="2" creationId="{C75D9FA1-BA7C-42DD-9037-3C3CB253C0C8}"/>
          </ac:spMkLst>
        </pc:spChg>
        <pc:spChg chg="mod">
          <ac:chgData name="Derick Campbell" userId="01f2ebdb6ae8205a" providerId="LiveId" clId="{B5A7D564-AE41-46AE-A76E-99EB88074FAF}" dt="2018-01-01T03:48:26.285" v="18949" actId="27636"/>
          <ac:spMkLst>
            <pc:docMk/>
            <pc:sldMk cId="3070910692" sldId="375"/>
            <ac:spMk id="3" creationId="{CC7461A2-40AA-46C8-A1E0-CACE9EDFD77F}"/>
          </ac:spMkLst>
        </pc:spChg>
        <pc:spChg chg="mod">
          <ac:chgData name="Derick Campbell" userId="01f2ebdb6ae8205a" providerId="LiveId" clId="{B5A7D564-AE41-46AE-A76E-99EB88074FAF}" dt="2018-01-03T04:49:51.459" v="21346" actId="27636"/>
          <ac:spMkLst>
            <pc:docMk/>
            <pc:sldMk cId="3070910692" sldId="375"/>
            <ac:spMk id="4" creationId="{D2A6D8BC-7220-4D17-BA9C-5DB261F88D54}"/>
          </ac:spMkLst>
        </pc:spChg>
        <pc:spChg chg="add del">
          <ac:chgData name="Derick Campbell" userId="01f2ebdb6ae8205a" providerId="LiveId" clId="{B5A7D564-AE41-46AE-A76E-99EB88074FAF}" dt="2018-01-01T03:38:42.138" v="18305" actId="1440"/>
          <ac:spMkLst>
            <pc:docMk/>
            <pc:sldMk cId="3070910692" sldId="375"/>
            <ac:spMk id="5" creationId="{5BB279F3-30E9-4BDF-9AF9-822F17B74EA5}"/>
          </ac:spMkLst>
        </pc:spChg>
        <pc:picChg chg="add mod">
          <ac:chgData name="Derick Campbell" userId="01f2ebdb6ae8205a" providerId="LiveId" clId="{B5A7D564-AE41-46AE-A76E-99EB88074FAF}" dt="2018-01-01T03:42:57.385" v="18391" actId="1037"/>
          <ac:picMkLst>
            <pc:docMk/>
            <pc:sldMk cId="3070910692" sldId="375"/>
            <ac:picMk id="21508" creationId="{CEB06F5A-14CB-40AC-B9A8-9C98DD05A161}"/>
          </ac:picMkLst>
        </pc:picChg>
        <pc:picChg chg="add mod">
          <ac:chgData name="Derick Campbell" userId="01f2ebdb6ae8205a" providerId="LiveId" clId="{B5A7D564-AE41-46AE-A76E-99EB88074FAF}" dt="2018-01-01T03:42:57.385" v="18391" actId="1037"/>
          <ac:picMkLst>
            <pc:docMk/>
            <pc:sldMk cId="3070910692" sldId="375"/>
            <ac:picMk id="21510" creationId="{3FD40B16-D0AB-4AE2-8687-5A1405D58F41}"/>
          </ac:picMkLst>
        </pc:picChg>
        <pc:picChg chg="add mod">
          <ac:chgData name="Derick Campbell" userId="01f2ebdb6ae8205a" providerId="LiveId" clId="{B5A7D564-AE41-46AE-A76E-99EB88074FAF}" dt="2018-01-01T03:42:57.385" v="18391" actId="1037"/>
          <ac:picMkLst>
            <pc:docMk/>
            <pc:sldMk cId="3070910692" sldId="375"/>
            <ac:picMk id="21512" creationId="{16B14D26-1601-40CA-9D9A-5A5E1400EBA8}"/>
          </ac:picMkLst>
        </pc:picChg>
        <pc:picChg chg="add mod">
          <ac:chgData name="Derick Campbell" userId="01f2ebdb6ae8205a" providerId="LiveId" clId="{B5A7D564-AE41-46AE-A76E-99EB88074FAF}" dt="2018-01-01T03:42:57.385" v="18391" actId="1037"/>
          <ac:picMkLst>
            <pc:docMk/>
            <pc:sldMk cId="3070910692" sldId="375"/>
            <ac:picMk id="21514" creationId="{31E9F5B8-87A4-44D3-A46F-9887013F8DFD}"/>
          </ac:picMkLst>
        </pc:picChg>
        <pc:picChg chg="add mod">
          <ac:chgData name="Derick Campbell" userId="01f2ebdb6ae8205a" providerId="LiveId" clId="{B5A7D564-AE41-46AE-A76E-99EB88074FAF}" dt="2018-01-01T03:43:12.096" v="18396" actId="1035"/>
          <ac:picMkLst>
            <pc:docMk/>
            <pc:sldMk cId="3070910692" sldId="375"/>
            <ac:picMk id="21516" creationId="{8BC29E21-BCDF-497A-9C9F-653705DD25EA}"/>
          </ac:picMkLst>
        </pc:picChg>
        <pc:picChg chg="add mod modCrop">
          <ac:chgData name="Derick Campbell" userId="01f2ebdb6ae8205a" providerId="LiveId" clId="{B5A7D564-AE41-46AE-A76E-99EB88074FAF}" dt="2018-01-01T03:45:09.554" v="18520" actId="1076"/>
          <ac:picMkLst>
            <pc:docMk/>
            <pc:sldMk cId="3070910692" sldId="375"/>
            <ac:picMk id="21518" creationId="{ED783644-A066-40E3-A9A4-B5D77EC453B4}"/>
          </ac:picMkLst>
        </pc:picChg>
        <pc:picChg chg="add mod">
          <ac:chgData name="Derick Campbell" userId="01f2ebdb6ae8205a" providerId="LiveId" clId="{B5A7D564-AE41-46AE-A76E-99EB88074FAF}" dt="2018-01-01T03:48:38.494" v="18956" actId="1038"/>
          <ac:picMkLst>
            <pc:docMk/>
            <pc:sldMk cId="3070910692" sldId="375"/>
            <ac:picMk id="21520" creationId="{4710FB3F-2653-4525-842B-12802826740F}"/>
          </ac:picMkLst>
        </pc:picChg>
        <pc:picChg chg="add mod">
          <ac:chgData name="Derick Campbell" userId="01f2ebdb6ae8205a" providerId="LiveId" clId="{B5A7D564-AE41-46AE-A76E-99EB88074FAF}" dt="2018-01-01T05:43:22.196" v="19651" actId="1440"/>
          <ac:picMkLst>
            <pc:docMk/>
            <pc:sldMk cId="3070910692" sldId="375"/>
            <ac:picMk id="21522" creationId="{DE249499-774F-417C-BB9C-6B34FD4E6FFD}"/>
          </ac:picMkLst>
        </pc:picChg>
      </pc:sldChg>
      <pc:sldChg chg="addSp delSp modSp add ord delAnim modAnim modNotesTx">
        <pc:chgData name="Derick Campbell" userId="01f2ebdb6ae8205a" providerId="LiveId" clId="{B5A7D564-AE41-46AE-A76E-99EB88074FAF}" dt="2018-01-01T18:24:15.047" v="21310" actId="1076"/>
        <pc:sldMkLst>
          <pc:docMk/>
          <pc:sldMk cId="2533701711" sldId="376"/>
        </pc:sldMkLst>
        <pc:spChg chg="mod">
          <ac:chgData name="Derick Campbell" userId="01f2ebdb6ae8205a" providerId="LiveId" clId="{B5A7D564-AE41-46AE-A76E-99EB88074FAF}" dt="2018-01-01T03:02:41.233" v="17791" actId="20577"/>
          <ac:spMkLst>
            <pc:docMk/>
            <pc:sldMk cId="2533701711" sldId="376"/>
            <ac:spMk id="2" creationId="{C48E89F9-128A-4C1C-8C20-CC6C876A0593}"/>
          </ac:spMkLst>
        </pc:spChg>
        <pc:spChg chg="mod">
          <ac:chgData name="Derick Campbell" userId="01f2ebdb6ae8205a" providerId="LiveId" clId="{B5A7D564-AE41-46AE-A76E-99EB88074FAF}" dt="2018-01-01T05:57:28.047" v="19762" actId="27636"/>
          <ac:spMkLst>
            <pc:docMk/>
            <pc:sldMk cId="2533701711" sldId="376"/>
            <ac:spMk id="3" creationId="{51103550-7414-412B-9079-F46B53CCEBD0}"/>
          </ac:spMkLst>
        </pc:spChg>
        <pc:spChg chg="mod">
          <ac:chgData name="Derick Campbell" userId="01f2ebdb6ae8205a" providerId="LiveId" clId="{B5A7D564-AE41-46AE-A76E-99EB88074FAF}" dt="2018-01-01T05:57:28.051" v="19763" actId="27636"/>
          <ac:spMkLst>
            <pc:docMk/>
            <pc:sldMk cId="2533701711" sldId="376"/>
            <ac:spMk id="4" creationId="{D89DEAE7-1386-47DA-A260-034755A967AF}"/>
          </ac:spMkLst>
        </pc:spChg>
        <pc:picChg chg="add mod">
          <ac:chgData name="Derick Campbell" userId="01f2ebdb6ae8205a" providerId="LiveId" clId="{B5A7D564-AE41-46AE-A76E-99EB88074FAF}" dt="2018-01-01T04:40:08.458" v="19239" actId="1440"/>
          <ac:picMkLst>
            <pc:docMk/>
            <pc:sldMk cId="2533701711" sldId="376"/>
            <ac:picMk id="5" creationId="{330B8549-B495-4C02-B993-E366354E11ED}"/>
          </ac:picMkLst>
        </pc:picChg>
        <pc:picChg chg="add del mod modCrop">
          <ac:chgData name="Derick Campbell" userId="01f2ebdb6ae8205a" providerId="LiveId" clId="{B5A7D564-AE41-46AE-A76E-99EB88074FAF}" dt="2018-01-01T18:21:13.483" v="21292" actId="478"/>
          <ac:picMkLst>
            <pc:docMk/>
            <pc:sldMk cId="2533701711" sldId="376"/>
            <ac:picMk id="6" creationId="{E1550C9D-EF93-4892-A923-7FB809671CAF}"/>
          </ac:picMkLst>
        </pc:picChg>
        <pc:picChg chg="add mod ord modCrop">
          <ac:chgData name="Derick Campbell" userId="01f2ebdb6ae8205a" providerId="LiveId" clId="{B5A7D564-AE41-46AE-A76E-99EB88074FAF}" dt="2018-01-01T18:24:15.047" v="21310" actId="1076"/>
          <ac:picMkLst>
            <pc:docMk/>
            <pc:sldMk cId="2533701711" sldId="376"/>
            <ac:picMk id="7" creationId="{BEF6B0B7-786D-475D-9AAC-12FCAE03D0AF}"/>
          </ac:picMkLst>
        </pc:picChg>
        <pc:picChg chg="add mod modCrop">
          <ac:chgData name="Derick Campbell" userId="01f2ebdb6ae8205a" providerId="LiveId" clId="{B5A7D564-AE41-46AE-A76E-99EB88074FAF}" dt="2018-01-01T18:22:03.363" v="21302" actId="1440"/>
          <ac:picMkLst>
            <pc:docMk/>
            <pc:sldMk cId="2533701711" sldId="376"/>
            <ac:picMk id="8" creationId="{0E44AD5B-07BB-4A03-9A32-69E7B7FCF3F6}"/>
          </ac:picMkLst>
        </pc:picChg>
        <pc:picChg chg="add mod">
          <ac:chgData name="Derick Campbell" userId="01f2ebdb6ae8205a" providerId="LiveId" clId="{B5A7D564-AE41-46AE-A76E-99EB88074FAF}" dt="2018-01-01T05:57:33.534" v="19768" actId="1035"/>
          <ac:picMkLst>
            <pc:docMk/>
            <pc:sldMk cId="2533701711" sldId="376"/>
            <ac:picMk id="31746" creationId="{5DFF89FB-440A-41FE-8012-4528CB90788C}"/>
          </ac:picMkLst>
        </pc:picChg>
      </pc:sldChg>
      <pc:sldChg chg="addSp delSp modSp add">
        <pc:chgData name="Derick Campbell" userId="01f2ebdb6ae8205a" providerId="LiveId" clId="{B5A7D564-AE41-46AE-A76E-99EB88074FAF}" dt="2018-01-01T03:19:06.473" v="18116" actId="1036"/>
        <pc:sldMkLst>
          <pc:docMk/>
          <pc:sldMk cId="1953641195" sldId="377"/>
        </pc:sldMkLst>
        <pc:spChg chg="mod">
          <ac:chgData name="Derick Campbell" userId="01f2ebdb6ae8205a" providerId="LiveId" clId="{B5A7D564-AE41-46AE-A76E-99EB88074FAF}" dt="2018-01-01T03:12:48.605" v="18028" actId="20577"/>
          <ac:spMkLst>
            <pc:docMk/>
            <pc:sldMk cId="1953641195" sldId="377"/>
            <ac:spMk id="2" creationId="{7414AEBE-E237-4A4C-BA59-9ECD89A1B169}"/>
          </ac:spMkLst>
        </pc:spChg>
        <pc:spChg chg="del">
          <ac:chgData name="Derick Campbell" userId="01f2ebdb6ae8205a" providerId="LiveId" clId="{B5A7D564-AE41-46AE-A76E-99EB88074FAF}" dt="2018-01-01T03:12:51.948" v="18029" actId="478"/>
          <ac:spMkLst>
            <pc:docMk/>
            <pc:sldMk cId="1953641195" sldId="377"/>
            <ac:spMk id="3" creationId="{3DD0E349-139D-46E6-A176-856BD0475458}"/>
          </ac:spMkLst>
        </pc:spChg>
        <pc:spChg chg="add mod">
          <ac:chgData name="Derick Campbell" userId="01f2ebdb6ae8205a" providerId="LiveId" clId="{B5A7D564-AE41-46AE-A76E-99EB88074FAF}" dt="2018-01-01T03:18:41.500" v="18102" actId="1076"/>
          <ac:spMkLst>
            <pc:docMk/>
            <pc:sldMk cId="1953641195" sldId="377"/>
            <ac:spMk id="4" creationId="{3C0E42E3-9AFC-4015-A8C2-A589DB1F70B2}"/>
          </ac:spMkLst>
        </pc:spChg>
        <pc:picChg chg="add del mod">
          <ac:chgData name="Derick Campbell" userId="01f2ebdb6ae8205a" providerId="LiveId" clId="{B5A7D564-AE41-46AE-A76E-99EB88074FAF}" dt="2018-01-01T03:16:48.740" v="18052" actId="478"/>
          <ac:picMkLst>
            <pc:docMk/>
            <pc:sldMk cId="1953641195" sldId="377"/>
            <ac:picMk id="19458" creationId="{6D5F40A3-0A6C-4C09-B4C9-64B26A4EFDCE}"/>
          </ac:picMkLst>
        </pc:picChg>
        <pc:picChg chg="add mod">
          <ac:chgData name="Derick Campbell" userId="01f2ebdb6ae8205a" providerId="LiveId" clId="{B5A7D564-AE41-46AE-A76E-99EB88074FAF}" dt="2018-01-01T03:17:31.566" v="18060" actId="1036"/>
          <ac:picMkLst>
            <pc:docMk/>
            <pc:sldMk cId="1953641195" sldId="377"/>
            <ac:picMk id="19460" creationId="{1FD1FD72-2155-4728-BE8F-133ED0E7D714}"/>
          </ac:picMkLst>
        </pc:picChg>
        <pc:picChg chg="add mod">
          <ac:chgData name="Derick Campbell" userId="01f2ebdb6ae8205a" providerId="LiveId" clId="{B5A7D564-AE41-46AE-A76E-99EB88074FAF}" dt="2018-01-01T03:17:43.202" v="18061" actId="1036"/>
          <ac:picMkLst>
            <pc:docMk/>
            <pc:sldMk cId="1953641195" sldId="377"/>
            <ac:picMk id="19462" creationId="{83C0E032-A887-4614-9227-81B4B503A24E}"/>
          </ac:picMkLst>
        </pc:picChg>
        <pc:picChg chg="add mod">
          <ac:chgData name="Derick Campbell" userId="01f2ebdb6ae8205a" providerId="LiveId" clId="{B5A7D564-AE41-46AE-A76E-99EB88074FAF}" dt="2018-01-01T03:17:55.183" v="18062" actId="1036"/>
          <ac:picMkLst>
            <pc:docMk/>
            <pc:sldMk cId="1953641195" sldId="377"/>
            <ac:picMk id="19464" creationId="{34D3F00C-3211-4088-ACDE-6E09A7F37BFA}"/>
          </ac:picMkLst>
        </pc:picChg>
        <pc:picChg chg="add mod">
          <ac:chgData name="Derick Campbell" userId="01f2ebdb6ae8205a" providerId="LiveId" clId="{B5A7D564-AE41-46AE-A76E-99EB88074FAF}" dt="2018-01-01T03:17:19.443" v="18059" actId="1036"/>
          <ac:picMkLst>
            <pc:docMk/>
            <pc:sldMk cId="1953641195" sldId="377"/>
            <ac:picMk id="19466" creationId="{631DF047-7905-40EF-816D-0CFC4580A85A}"/>
          </ac:picMkLst>
        </pc:picChg>
        <pc:cxnChg chg="add mod">
          <ac:chgData name="Derick Campbell" userId="01f2ebdb6ae8205a" providerId="LiveId" clId="{B5A7D564-AE41-46AE-A76E-99EB88074FAF}" dt="2018-01-01T03:19:06.473" v="18116" actId="1036"/>
          <ac:cxnSpMkLst>
            <pc:docMk/>
            <pc:sldMk cId="1953641195" sldId="377"/>
            <ac:cxnSpMk id="6" creationId="{F80B38B1-FA8E-46FD-B5F8-1772C9D03347}"/>
          </ac:cxnSpMkLst>
        </pc:cxnChg>
      </pc:sldChg>
      <pc:sldChg chg="addSp modSp add modAnim modNotesTx">
        <pc:chgData name="Derick Campbell" userId="01f2ebdb6ae8205a" providerId="LiveId" clId="{B5A7D564-AE41-46AE-A76E-99EB88074FAF}" dt="2018-01-01T06:10:31.039" v="20100" actId="20577"/>
        <pc:sldMkLst>
          <pc:docMk/>
          <pc:sldMk cId="1598033138" sldId="378"/>
        </pc:sldMkLst>
        <pc:spChg chg="add mod">
          <ac:chgData name="Derick Campbell" userId="01f2ebdb6ae8205a" providerId="LiveId" clId="{B5A7D564-AE41-46AE-A76E-99EB88074FAF}" dt="2018-01-01T03:31:51.447" v="18247" actId="1076"/>
          <ac:spMkLst>
            <pc:docMk/>
            <pc:sldMk cId="1598033138" sldId="378"/>
            <ac:spMk id="2" creationId="{DE805BF7-E07B-4CA4-B503-F21BE2F16128}"/>
          </ac:spMkLst>
        </pc:spChg>
        <pc:picChg chg="add mod">
          <ac:chgData name="Derick Campbell" userId="01f2ebdb6ae8205a" providerId="LiveId" clId="{B5A7D564-AE41-46AE-A76E-99EB88074FAF}" dt="2018-01-01T03:31:45.557" v="18246" actId="1035"/>
          <ac:picMkLst>
            <pc:docMk/>
            <pc:sldMk cId="1598033138" sldId="378"/>
            <ac:picMk id="20482" creationId="{F1E87566-A6BF-4F11-9D9F-70628B78F99B}"/>
          </ac:picMkLst>
        </pc:picChg>
        <pc:picChg chg="add mod">
          <ac:chgData name="Derick Campbell" userId="01f2ebdb6ae8205a" providerId="LiveId" clId="{B5A7D564-AE41-46AE-A76E-99EB88074FAF}" dt="2018-01-01T03:28:59.464" v="18140" actId="14100"/>
          <ac:picMkLst>
            <pc:docMk/>
            <pc:sldMk cId="1598033138" sldId="378"/>
            <ac:picMk id="20484" creationId="{ADDE2370-B11A-4AFA-8574-5B875B5A2C9C}"/>
          </ac:picMkLst>
        </pc:picChg>
        <pc:picChg chg="add mod">
          <ac:chgData name="Derick Campbell" userId="01f2ebdb6ae8205a" providerId="LiveId" clId="{B5A7D564-AE41-46AE-A76E-99EB88074FAF}" dt="2018-01-01T03:29:33.672" v="18146" actId="14100"/>
          <ac:picMkLst>
            <pc:docMk/>
            <pc:sldMk cId="1598033138" sldId="378"/>
            <ac:picMk id="20486" creationId="{5D1B77A2-B88C-4093-ABB8-47A5F935ED9B}"/>
          </ac:picMkLst>
        </pc:picChg>
        <pc:picChg chg="add mod">
          <ac:chgData name="Derick Campbell" userId="01f2ebdb6ae8205a" providerId="LiveId" clId="{B5A7D564-AE41-46AE-A76E-99EB88074FAF}" dt="2018-01-01T03:33:00.991" v="18253" actId="14100"/>
          <ac:picMkLst>
            <pc:docMk/>
            <pc:sldMk cId="1598033138" sldId="378"/>
            <ac:picMk id="20488" creationId="{85313573-5613-44BE-929A-680415D6FB7E}"/>
          </ac:picMkLst>
        </pc:picChg>
      </pc:sldChg>
      <pc:sldChg chg="addSp delSp modSp add">
        <pc:chgData name="Derick Campbell" userId="01f2ebdb6ae8205a" providerId="LiveId" clId="{B5A7D564-AE41-46AE-A76E-99EB88074FAF}" dt="2018-01-01T05:05:35.585" v="19345" actId="1035"/>
        <pc:sldMkLst>
          <pc:docMk/>
          <pc:sldMk cId="2710807355" sldId="379"/>
        </pc:sldMkLst>
        <pc:spChg chg="del">
          <ac:chgData name="Derick Campbell" userId="01f2ebdb6ae8205a" providerId="LiveId" clId="{B5A7D564-AE41-46AE-A76E-99EB88074FAF}" dt="2018-01-01T03:49:19.467" v="18958" actId="1035"/>
          <ac:spMkLst>
            <pc:docMk/>
            <pc:sldMk cId="2710807355" sldId="379"/>
            <ac:spMk id="2" creationId="{C730D76A-6429-4D63-8F72-F23DD39D301A}"/>
          </ac:spMkLst>
        </pc:spChg>
        <pc:spChg chg="del">
          <ac:chgData name="Derick Campbell" userId="01f2ebdb6ae8205a" providerId="LiveId" clId="{B5A7D564-AE41-46AE-A76E-99EB88074FAF}" dt="2018-01-01T03:49:19.467" v="18958" actId="1035"/>
          <ac:spMkLst>
            <pc:docMk/>
            <pc:sldMk cId="2710807355" sldId="379"/>
            <ac:spMk id="3" creationId="{F8411054-CD32-46CC-ACE8-F3F0A7268F69}"/>
          </ac:spMkLst>
        </pc:spChg>
        <pc:picChg chg="add mod">
          <ac:chgData name="Derick Campbell" userId="01f2ebdb6ae8205a" providerId="LiveId" clId="{B5A7D564-AE41-46AE-A76E-99EB88074FAF}" dt="2018-01-01T05:05:35.585" v="19345" actId="1035"/>
          <ac:picMkLst>
            <pc:docMk/>
            <pc:sldMk cId="2710807355" sldId="379"/>
            <ac:picMk id="12" creationId="{67E1C719-0718-4E78-9E1B-2F2EF50E2F4A}"/>
          </ac:picMkLst>
        </pc:picChg>
        <pc:picChg chg="add del mod">
          <ac:chgData name="Derick Campbell" userId="01f2ebdb6ae8205a" providerId="LiveId" clId="{B5A7D564-AE41-46AE-A76E-99EB88074FAF}" dt="2018-01-01T03:50:16.350" v="18962" actId="478"/>
          <ac:picMkLst>
            <pc:docMk/>
            <pc:sldMk cId="2710807355" sldId="379"/>
            <ac:picMk id="22530" creationId="{132A9D8F-2C0A-4066-B4BA-8BBBE9C28362}"/>
          </ac:picMkLst>
        </pc:picChg>
        <pc:picChg chg="add del mod">
          <ac:chgData name="Derick Campbell" userId="01f2ebdb6ae8205a" providerId="LiveId" clId="{B5A7D564-AE41-46AE-A76E-99EB88074FAF}" dt="2018-01-01T03:50:50.570" v="18966" actId="1035"/>
          <ac:picMkLst>
            <pc:docMk/>
            <pc:sldMk cId="2710807355" sldId="379"/>
            <ac:picMk id="22532" creationId="{81F57971-B44A-4B58-AFC8-9FA4EC8942D3}"/>
          </ac:picMkLst>
        </pc:picChg>
        <pc:picChg chg="add mod ord">
          <ac:chgData name="Derick Campbell" userId="01f2ebdb6ae8205a" providerId="LiveId" clId="{B5A7D564-AE41-46AE-A76E-99EB88074FAF}" dt="2018-01-01T04:11:25.712" v="19071" actId="166"/>
          <ac:picMkLst>
            <pc:docMk/>
            <pc:sldMk cId="2710807355" sldId="379"/>
            <ac:picMk id="22534" creationId="{C390BCA6-C8A1-4776-8402-FA7F05978B52}"/>
          </ac:picMkLst>
        </pc:picChg>
        <pc:picChg chg="add mod">
          <ac:chgData name="Derick Campbell" userId="01f2ebdb6ae8205a" providerId="LiveId" clId="{B5A7D564-AE41-46AE-A76E-99EB88074FAF}" dt="2018-01-01T03:54:42.542" v="18983" actId="1440"/>
          <ac:picMkLst>
            <pc:docMk/>
            <pc:sldMk cId="2710807355" sldId="379"/>
            <ac:picMk id="22536" creationId="{09BD6F36-FAA5-40D8-9918-C26C9D1446C9}"/>
          </ac:picMkLst>
        </pc:picChg>
        <pc:picChg chg="add mod">
          <ac:chgData name="Derick Campbell" userId="01f2ebdb6ae8205a" providerId="LiveId" clId="{B5A7D564-AE41-46AE-A76E-99EB88074FAF}" dt="2018-01-01T03:55:07.142" v="18988" actId="14100"/>
          <ac:picMkLst>
            <pc:docMk/>
            <pc:sldMk cId="2710807355" sldId="379"/>
            <ac:picMk id="22538" creationId="{20266E11-78C3-42E6-BE12-353AEAB0F3F8}"/>
          </ac:picMkLst>
        </pc:picChg>
        <pc:picChg chg="add mod">
          <ac:chgData name="Derick Campbell" userId="01f2ebdb6ae8205a" providerId="LiveId" clId="{B5A7D564-AE41-46AE-A76E-99EB88074FAF}" dt="2018-01-01T04:11:33.216" v="19072" actId="1076"/>
          <ac:picMkLst>
            <pc:docMk/>
            <pc:sldMk cId="2710807355" sldId="379"/>
            <ac:picMk id="22540" creationId="{AD5F9C19-2021-4061-AF43-9234CC5D142D}"/>
          </ac:picMkLst>
        </pc:picChg>
        <pc:picChg chg="add mod">
          <ac:chgData name="Derick Campbell" userId="01f2ebdb6ae8205a" providerId="LiveId" clId="{B5A7D564-AE41-46AE-A76E-99EB88074FAF}" dt="2018-01-01T03:57:09.542" v="18998" actId="1440"/>
          <ac:picMkLst>
            <pc:docMk/>
            <pc:sldMk cId="2710807355" sldId="379"/>
            <ac:picMk id="22542" creationId="{78D1AC5A-D367-445A-863F-FD374D85FEEE}"/>
          </ac:picMkLst>
        </pc:picChg>
        <pc:picChg chg="add del mod">
          <ac:chgData name="Derick Campbell" userId="01f2ebdb6ae8205a" providerId="LiveId" clId="{B5A7D564-AE41-46AE-A76E-99EB88074FAF}" dt="2018-01-01T04:35:23.521" v="19204" actId="1035"/>
          <ac:picMkLst>
            <pc:docMk/>
            <pc:sldMk cId="2710807355" sldId="379"/>
            <ac:picMk id="22544" creationId="{C068BA68-7AA9-4CE9-9630-F93D837060DC}"/>
          </ac:picMkLst>
        </pc:picChg>
      </pc:sldChg>
      <pc:sldChg chg="addSp delSp modSp add">
        <pc:chgData name="Derick Campbell" userId="01f2ebdb6ae8205a" providerId="LiveId" clId="{B5A7D564-AE41-46AE-A76E-99EB88074FAF}" dt="2018-01-01T04:50:17.457" v="19301" actId="1076"/>
        <pc:sldMkLst>
          <pc:docMk/>
          <pc:sldMk cId="1996744813" sldId="380"/>
        </pc:sldMkLst>
        <pc:spChg chg="add del">
          <ac:chgData name="Derick Campbell" userId="01f2ebdb6ae8205a" providerId="LiveId" clId="{B5A7D564-AE41-46AE-A76E-99EB88074FAF}" dt="2018-01-01T04:02:03.363" v="19027" actId="1076"/>
          <ac:spMkLst>
            <pc:docMk/>
            <pc:sldMk cId="1996744813" sldId="380"/>
            <ac:spMk id="2" creationId="{1F071DEF-3A96-4DB4-AE66-42D99EF27B94}"/>
          </ac:spMkLst>
        </pc:spChg>
        <pc:picChg chg="add mod">
          <ac:chgData name="Derick Campbell" userId="01f2ebdb6ae8205a" providerId="LiveId" clId="{B5A7D564-AE41-46AE-A76E-99EB88074FAF}" dt="2018-01-01T03:57:43.054" v="19003" actId="1440"/>
          <ac:picMkLst>
            <pc:docMk/>
            <pc:sldMk cId="1996744813" sldId="380"/>
            <ac:picMk id="24578" creationId="{3E67A892-C4BD-465F-B1C9-DE29641400F2}"/>
          </ac:picMkLst>
        </pc:picChg>
        <pc:picChg chg="add mod">
          <ac:chgData name="Derick Campbell" userId="01f2ebdb6ae8205a" providerId="LiveId" clId="{B5A7D564-AE41-46AE-A76E-99EB88074FAF}" dt="2018-01-01T04:48:18.769" v="19268" actId="14100"/>
          <ac:picMkLst>
            <pc:docMk/>
            <pc:sldMk cId="1996744813" sldId="380"/>
            <ac:picMk id="24580" creationId="{6847E01F-5ABE-4691-805E-9BDDD9EF5875}"/>
          </ac:picMkLst>
        </pc:picChg>
        <pc:picChg chg="add mod">
          <ac:chgData name="Derick Campbell" userId="01f2ebdb6ae8205a" providerId="LiveId" clId="{B5A7D564-AE41-46AE-A76E-99EB88074FAF}" dt="2018-01-01T03:59:39.724" v="19013" actId="1440"/>
          <ac:picMkLst>
            <pc:docMk/>
            <pc:sldMk cId="1996744813" sldId="380"/>
            <ac:picMk id="24582" creationId="{073DB201-FE63-464C-AF37-FFDC5AC0B86C}"/>
          </ac:picMkLst>
        </pc:picChg>
        <pc:picChg chg="add mod ord">
          <ac:chgData name="Derick Campbell" userId="01f2ebdb6ae8205a" providerId="LiveId" clId="{B5A7D564-AE41-46AE-A76E-99EB88074FAF}" dt="2018-01-01T04:48:27.770" v="19270" actId="166"/>
          <ac:picMkLst>
            <pc:docMk/>
            <pc:sldMk cId="1996744813" sldId="380"/>
            <ac:picMk id="24584" creationId="{78900EF1-C523-4598-A9D8-A73F72F1123A}"/>
          </ac:picMkLst>
        </pc:picChg>
        <pc:picChg chg="add del mod">
          <ac:chgData name="Derick Campbell" userId="01f2ebdb6ae8205a" providerId="LiveId" clId="{B5A7D564-AE41-46AE-A76E-99EB88074FAF}" dt="2018-01-01T04:43:19.308" v="19240" actId="1076"/>
          <ac:picMkLst>
            <pc:docMk/>
            <pc:sldMk cId="1996744813" sldId="380"/>
            <ac:picMk id="24586" creationId="{32551F0C-F367-4ED8-A976-BF60A132D910}"/>
          </ac:picMkLst>
        </pc:picChg>
        <pc:picChg chg="add del mod">
          <ac:chgData name="Derick Campbell" userId="01f2ebdb6ae8205a" providerId="LiveId" clId="{B5A7D564-AE41-46AE-A76E-99EB88074FAF}" dt="2018-01-01T04:39:49.470" v="19235" actId="1076"/>
          <ac:picMkLst>
            <pc:docMk/>
            <pc:sldMk cId="1996744813" sldId="380"/>
            <ac:picMk id="24588" creationId="{B94E7CC6-82FB-4E43-A2E5-3EA5F352DAAF}"/>
          </ac:picMkLst>
        </pc:picChg>
        <pc:picChg chg="add mod">
          <ac:chgData name="Derick Campbell" userId="01f2ebdb6ae8205a" providerId="LiveId" clId="{B5A7D564-AE41-46AE-A76E-99EB88074FAF}" dt="2018-01-01T04:48:31.905" v="19271" actId="1440"/>
          <ac:picMkLst>
            <pc:docMk/>
            <pc:sldMk cId="1996744813" sldId="380"/>
            <ac:picMk id="24590" creationId="{7CA13856-C6EF-4B4D-A07B-367055562810}"/>
          </ac:picMkLst>
        </pc:picChg>
        <pc:picChg chg="add mod">
          <ac:chgData name="Derick Campbell" userId="01f2ebdb6ae8205a" providerId="LiveId" clId="{B5A7D564-AE41-46AE-A76E-99EB88074FAF}" dt="2018-01-01T04:50:17.457" v="19301" actId="1076"/>
          <ac:picMkLst>
            <pc:docMk/>
            <pc:sldMk cId="1996744813" sldId="380"/>
            <ac:picMk id="24592" creationId="{14CFC930-6E14-40C6-9A3A-4EE85C7F42FC}"/>
          </ac:picMkLst>
        </pc:picChg>
      </pc:sldChg>
      <pc:sldChg chg="addSp delSp modSp add">
        <pc:chgData name="Derick Campbell" userId="01f2ebdb6ae8205a" providerId="LiveId" clId="{B5A7D564-AE41-46AE-A76E-99EB88074FAF}" dt="2018-01-01T04:26:00.290" v="19163" actId="1440"/>
        <pc:sldMkLst>
          <pc:docMk/>
          <pc:sldMk cId="133189897" sldId="381"/>
        </pc:sldMkLst>
        <pc:picChg chg="add mod modCrop">
          <ac:chgData name="Derick Campbell" userId="01f2ebdb6ae8205a" providerId="LiveId" clId="{B5A7D564-AE41-46AE-A76E-99EB88074FAF}" dt="2018-01-01T04:26:00.290" v="19163" actId="1440"/>
          <ac:picMkLst>
            <pc:docMk/>
            <pc:sldMk cId="133189897" sldId="381"/>
            <ac:picMk id="25602" creationId="{AA9CD9C9-33E8-40F7-9FF2-12FF1C9CD9B8}"/>
          </ac:picMkLst>
        </pc:picChg>
        <pc:picChg chg="add mod">
          <ac:chgData name="Derick Campbell" userId="01f2ebdb6ae8205a" providerId="LiveId" clId="{B5A7D564-AE41-46AE-A76E-99EB88074FAF}" dt="2018-01-01T04:25:57.491" v="19162" actId="1440"/>
          <ac:picMkLst>
            <pc:docMk/>
            <pc:sldMk cId="133189897" sldId="381"/>
            <ac:picMk id="25604" creationId="{42CB14E1-29FC-4786-BB23-39EAA5408E27}"/>
          </ac:picMkLst>
        </pc:picChg>
        <pc:picChg chg="add mod">
          <ac:chgData name="Derick Campbell" userId="01f2ebdb6ae8205a" providerId="LiveId" clId="{B5A7D564-AE41-46AE-A76E-99EB88074FAF}" dt="2018-01-01T04:25:50.698" v="19161" actId="1076"/>
          <ac:picMkLst>
            <pc:docMk/>
            <pc:sldMk cId="133189897" sldId="381"/>
            <ac:picMk id="25606" creationId="{01910C7E-7D4D-4920-BF9A-B3D5AB7908F5}"/>
          </ac:picMkLst>
        </pc:picChg>
        <pc:picChg chg="add del mod">
          <ac:chgData name="Derick Campbell" userId="01f2ebdb6ae8205a" providerId="LiveId" clId="{B5A7D564-AE41-46AE-A76E-99EB88074FAF}" dt="2018-01-01T04:07:53.144" v="19048" actId="1440"/>
          <ac:picMkLst>
            <pc:docMk/>
            <pc:sldMk cId="133189897" sldId="381"/>
            <ac:picMk id="25608" creationId="{190EB24F-212C-4CA1-B053-BF48A940866A}"/>
          </ac:picMkLst>
        </pc:picChg>
        <pc:picChg chg="add mod">
          <ac:chgData name="Derick Campbell" userId="01f2ebdb6ae8205a" providerId="LiveId" clId="{B5A7D564-AE41-46AE-A76E-99EB88074FAF}" dt="2018-01-01T04:25:39.483" v="19159" actId="1076"/>
          <ac:picMkLst>
            <pc:docMk/>
            <pc:sldMk cId="133189897" sldId="381"/>
            <ac:picMk id="25610" creationId="{67B95539-248D-4DA0-BF19-D0BF98E7F100}"/>
          </ac:picMkLst>
        </pc:picChg>
      </pc:sldChg>
      <pc:sldChg chg="addSp modSp add modAnim">
        <pc:chgData name="Derick Campbell" userId="01f2ebdb6ae8205a" providerId="LiveId" clId="{B5A7D564-AE41-46AE-A76E-99EB88074FAF}" dt="2018-01-01T17:41:01.330" v="20619" actId="1076"/>
        <pc:sldMkLst>
          <pc:docMk/>
          <pc:sldMk cId="3946411476" sldId="382"/>
        </pc:sldMkLst>
        <pc:picChg chg="add mod">
          <ac:chgData name="Derick Campbell" userId="01f2ebdb6ae8205a" providerId="LiveId" clId="{B5A7D564-AE41-46AE-A76E-99EB88074FAF}" dt="2018-01-01T04:21:24.386" v="19131" actId="1035"/>
          <ac:picMkLst>
            <pc:docMk/>
            <pc:sldMk cId="3946411476" sldId="382"/>
            <ac:picMk id="2" creationId="{EAEE5B02-49BC-4B21-9580-26B679998AD1}"/>
          </ac:picMkLst>
        </pc:picChg>
        <pc:picChg chg="add mod">
          <ac:chgData name="Derick Campbell" userId="01f2ebdb6ae8205a" providerId="LiveId" clId="{B5A7D564-AE41-46AE-A76E-99EB88074FAF}" dt="2018-01-01T17:40:42.446" v="20618" actId="1038"/>
          <ac:picMkLst>
            <pc:docMk/>
            <pc:sldMk cId="3946411476" sldId="382"/>
            <ac:picMk id="7" creationId="{901B7CA0-A383-4B26-B6DE-870B66B55207}"/>
          </ac:picMkLst>
        </pc:picChg>
        <pc:picChg chg="add mod modCrop">
          <ac:chgData name="Derick Campbell" userId="01f2ebdb6ae8205a" providerId="LiveId" clId="{B5A7D564-AE41-46AE-A76E-99EB88074FAF}" dt="2018-01-01T04:21:32.980" v="19132" actId="732"/>
          <ac:picMkLst>
            <pc:docMk/>
            <pc:sldMk cId="3946411476" sldId="382"/>
            <ac:picMk id="26626" creationId="{1AF59C25-BFD2-43F2-BDBB-3555DA7ED635}"/>
          </ac:picMkLst>
        </pc:picChg>
        <pc:picChg chg="add mod modCrop">
          <ac:chgData name="Derick Campbell" userId="01f2ebdb6ae8205a" providerId="LiveId" clId="{B5A7D564-AE41-46AE-A76E-99EB88074FAF}" dt="2018-01-01T17:40:41.126" v="20616" actId="1038"/>
          <ac:picMkLst>
            <pc:docMk/>
            <pc:sldMk cId="3946411476" sldId="382"/>
            <ac:picMk id="26628" creationId="{4B5B1ABD-C161-45D5-98D6-C15F9C9DC494}"/>
          </ac:picMkLst>
        </pc:picChg>
        <pc:picChg chg="add mod">
          <ac:chgData name="Derick Campbell" userId="01f2ebdb6ae8205a" providerId="LiveId" clId="{B5A7D564-AE41-46AE-A76E-99EB88074FAF}" dt="2018-01-01T17:40:22.071" v="20606" actId="14100"/>
          <ac:picMkLst>
            <pc:docMk/>
            <pc:sldMk cId="3946411476" sldId="382"/>
            <ac:picMk id="26630" creationId="{775056AB-163C-4280-8C38-AD53E90EBCA8}"/>
          </ac:picMkLst>
        </pc:picChg>
        <pc:picChg chg="add mod">
          <ac:chgData name="Derick Campbell" userId="01f2ebdb6ae8205a" providerId="LiveId" clId="{B5A7D564-AE41-46AE-A76E-99EB88074FAF}" dt="2018-01-01T17:40:38.791" v="20612" actId="1038"/>
          <ac:picMkLst>
            <pc:docMk/>
            <pc:sldMk cId="3946411476" sldId="382"/>
            <ac:picMk id="26632" creationId="{4DE48A37-4713-4ECA-8566-C9CB086EB86B}"/>
          </ac:picMkLst>
        </pc:picChg>
      </pc:sldChg>
      <pc:sldChg chg="addSp modSp add">
        <pc:chgData name="Derick Campbell" userId="01f2ebdb6ae8205a" providerId="LiveId" clId="{B5A7D564-AE41-46AE-A76E-99EB88074FAF}" dt="2018-01-01T04:24:27.859" v="19153" actId="1440"/>
        <pc:sldMkLst>
          <pc:docMk/>
          <pc:sldMk cId="2413582241" sldId="383"/>
        </pc:sldMkLst>
        <pc:picChg chg="add mod">
          <ac:chgData name="Derick Campbell" userId="01f2ebdb6ae8205a" providerId="LiveId" clId="{B5A7D564-AE41-46AE-A76E-99EB88074FAF}" dt="2018-01-01T04:15:43.750" v="19097" actId="1440"/>
          <ac:picMkLst>
            <pc:docMk/>
            <pc:sldMk cId="2413582241" sldId="383"/>
            <ac:picMk id="27650" creationId="{0D6D4E41-7697-48B0-9A82-58644130C211}"/>
          </ac:picMkLst>
        </pc:picChg>
        <pc:picChg chg="add mod">
          <ac:chgData name="Derick Campbell" userId="01f2ebdb6ae8205a" providerId="LiveId" clId="{B5A7D564-AE41-46AE-A76E-99EB88074FAF}" dt="2018-01-01T04:16:28.206" v="19101" actId="1440"/>
          <ac:picMkLst>
            <pc:docMk/>
            <pc:sldMk cId="2413582241" sldId="383"/>
            <ac:picMk id="27652" creationId="{A966351C-C398-4888-825A-99FD465E3D72}"/>
          </ac:picMkLst>
        </pc:picChg>
        <pc:picChg chg="add mod">
          <ac:chgData name="Derick Campbell" userId="01f2ebdb6ae8205a" providerId="LiveId" clId="{B5A7D564-AE41-46AE-A76E-99EB88074FAF}" dt="2018-01-01T04:24:27.859" v="19153" actId="1440"/>
          <ac:picMkLst>
            <pc:docMk/>
            <pc:sldMk cId="2413582241" sldId="383"/>
            <ac:picMk id="27654" creationId="{7FE9CD7E-230D-436B-9065-4465030D01F5}"/>
          </ac:picMkLst>
        </pc:picChg>
      </pc:sldChg>
      <pc:sldChg chg="addSp delSp modSp add">
        <pc:chgData name="Derick Campbell" userId="01f2ebdb6ae8205a" providerId="LiveId" clId="{B5A7D564-AE41-46AE-A76E-99EB88074FAF}" dt="2018-01-01T04:46:43.250" v="19264" actId="167"/>
        <pc:sldMkLst>
          <pc:docMk/>
          <pc:sldMk cId="3391084841" sldId="384"/>
        </pc:sldMkLst>
        <pc:picChg chg="add mod">
          <ac:chgData name="Derick Campbell" userId="01f2ebdb6ae8205a" providerId="LiveId" clId="{B5A7D564-AE41-46AE-A76E-99EB88074FAF}" dt="2018-01-01T04:28:51.186" v="19171" actId="1440"/>
          <ac:picMkLst>
            <pc:docMk/>
            <pc:sldMk cId="3391084841" sldId="384"/>
            <ac:picMk id="3" creationId="{E1B1808C-955B-4E53-8CBC-77E0D0B261EF}"/>
          </ac:picMkLst>
        </pc:picChg>
        <pc:picChg chg="add del mod">
          <ac:chgData name="Derick Campbell" userId="01f2ebdb6ae8205a" providerId="LiveId" clId="{B5A7D564-AE41-46AE-A76E-99EB88074FAF}" dt="2018-01-01T04:46:34.658" v="19263" actId="1076"/>
          <ac:picMkLst>
            <pc:docMk/>
            <pc:sldMk cId="3391084841" sldId="384"/>
            <ac:picMk id="28674" creationId="{236E24CB-75A6-4256-A46B-37F822CDD3E3}"/>
          </ac:picMkLst>
        </pc:picChg>
        <pc:picChg chg="add mod">
          <ac:chgData name="Derick Campbell" userId="01f2ebdb6ae8205a" providerId="LiveId" clId="{B5A7D564-AE41-46AE-A76E-99EB88074FAF}" dt="2018-01-01T04:29:40.609" v="19175" actId="14100"/>
          <ac:picMkLst>
            <pc:docMk/>
            <pc:sldMk cId="3391084841" sldId="384"/>
            <ac:picMk id="28676" creationId="{9B7975E5-D8F3-4D85-A7A6-E08D08A2CED8}"/>
          </ac:picMkLst>
        </pc:picChg>
        <pc:picChg chg="add mod ord">
          <ac:chgData name="Derick Campbell" userId="01f2ebdb6ae8205a" providerId="LiveId" clId="{B5A7D564-AE41-46AE-A76E-99EB88074FAF}" dt="2018-01-01T04:46:43.250" v="19264" actId="167"/>
          <ac:picMkLst>
            <pc:docMk/>
            <pc:sldMk cId="3391084841" sldId="384"/>
            <ac:picMk id="28678" creationId="{A0E82A40-83E6-4784-8DAA-85A3C4BD9A69}"/>
          </ac:picMkLst>
        </pc:picChg>
        <pc:picChg chg="add mod">
          <ac:chgData name="Derick Campbell" userId="01f2ebdb6ae8205a" providerId="LiveId" clId="{B5A7D564-AE41-46AE-A76E-99EB88074FAF}" dt="2018-01-01T04:30:43.728" v="19184" actId="1440"/>
          <ac:picMkLst>
            <pc:docMk/>
            <pc:sldMk cId="3391084841" sldId="384"/>
            <ac:picMk id="28680" creationId="{3E22E163-7008-4FBF-A3BC-C8C4F96AC705}"/>
          </ac:picMkLst>
        </pc:picChg>
        <pc:picChg chg="add del mod">
          <ac:chgData name="Derick Campbell" userId="01f2ebdb6ae8205a" providerId="LiveId" clId="{B5A7D564-AE41-46AE-A76E-99EB88074FAF}" dt="2018-01-01T04:38:37.860" v="19224" actId="167"/>
          <ac:picMkLst>
            <pc:docMk/>
            <pc:sldMk cId="3391084841" sldId="384"/>
            <ac:picMk id="28682" creationId="{0647F965-5F25-492B-A8C9-DEA4CDB0DF18}"/>
          </ac:picMkLst>
        </pc:picChg>
        <pc:picChg chg="add mod">
          <ac:chgData name="Derick Campbell" userId="01f2ebdb6ae8205a" providerId="LiveId" clId="{B5A7D564-AE41-46AE-A76E-99EB88074FAF}" dt="2018-01-01T04:46:29.971" v="19262" actId="1076"/>
          <ac:picMkLst>
            <pc:docMk/>
            <pc:sldMk cId="3391084841" sldId="384"/>
            <ac:picMk id="28684" creationId="{F51AE61D-69D9-46E0-8284-1A7A8707D726}"/>
          </ac:picMkLst>
        </pc:picChg>
      </pc:sldChg>
      <pc:sldChg chg="addSp delSp modSp add">
        <pc:chgData name="Derick Campbell" userId="01f2ebdb6ae8205a" providerId="LiveId" clId="{B5A7D564-AE41-46AE-A76E-99EB88074FAF}" dt="2018-01-01T05:03:15.596" v="19330" actId="1440"/>
        <pc:sldMkLst>
          <pc:docMk/>
          <pc:sldMk cId="1389685554" sldId="385"/>
        </pc:sldMkLst>
        <pc:spChg chg="add del">
          <ac:chgData name="Derick Campbell" userId="01f2ebdb6ae8205a" providerId="LiveId" clId="{B5A7D564-AE41-46AE-A76E-99EB88074FAF}" dt="2018-01-01T05:02:58.587" v="19327" actId="1440"/>
          <ac:spMkLst>
            <pc:docMk/>
            <pc:sldMk cId="1389685554" sldId="385"/>
            <ac:spMk id="2" creationId="{7B0B5BE7-823A-44A8-8618-A16513C8B9E6}"/>
          </ac:spMkLst>
        </pc:spChg>
        <pc:picChg chg="add mod">
          <ac:chgData name="Derick Campbell" userId="01f2ebdb6ae8205a" providerId="LiveId" clId="{B5A7D564-AE41-46AE-A76E-99EB88074FAF}" dt="2018-01-01T05:01:35.972" v="19320" actId="14100"/>
          <ac:picMkLst>
            <pc:docMk/>
            <pc:sldMk cId="1389685554" sldId="385"/>
            <ac:picMk id="34818" creationId="{86461AD8-C423-46A7-B23B-81D9B248442B}"/>
          </ac:picMkLst>
        </pc:picChg>
        <pc:picChg chg="add mod ord">
          <ac:chgData name="Derick Campbell" userId="01f2ebdb6ae8205a" providerId="LiveId" clId="{B5A7D564-AE41-46AE-A76E-99EB88074FAF}" dt="2018-01-01T05:02:03.468" v="19325" actId="166"/>
          <ac:picMkLst>
            <pc:docMk/>
            <pc:sldMk cId="1389685554" sldId="385"/>
            <ac:picMk id="34820" creationId="{68FD4FCD-F938-4891-AE0C-2847DBC6A01B}"/>
          </ac:picMkLst>
        </pc:picChg>
        <pc:picChg chg="add mod">
          <ac:chgData name="Derick Campbell" userId="01f2ebdb6ae8205a" providerId="LiveId" clId="{B5A7D564-AE41-46AE-A76E-99EB88074FAF}" dt="2018-01-01T05:01:46.403" v="19323" actId="1037"/>
          <ac:picMkLst>
            <pc:docMk/>
            <pc:sldMk cId="1389685554" sldId="385"/>
            <ac:picMk id="34822" creationId="{30C0574A-49E5-443B-BC87-9D6F547C2E44}"/>
          </ac:picMkLst>
        </pc:picChg>
        <pc:picChg chg="add mod">
          <ac:chgData name="Derick Campbell" userId="01f2ebdb6ae8205a" providerId="LiveId" clId="{B5A7D564-AE41-46AE-A76E-99EB88074FAF}" dt="2018-01-01T05:03:15.596" v="19330" actId="1440"/>
          <ac:picMkLst>
            <pc:docMk/>
            <pc:sldMk cId="1389685554" sldId="385"/>
            <ac:picMk id="34826" creationId="{D8251CF6-7909-4E66-9A6F-5353A1EC43BB}"/>
          </ac:picMkLst>
        </pc:picChg>
      </pc:sldChg>
      <pc:sldChg chg="addSp modSp add">
        <pc:chgData name="Derick Campbell" userId="01f2ebdb6ae8205a" providerId="LiveId" clId="{B5A7D564-AE41-46AE-A76E-99EB88074FAF}" dt="2018-01-01T06:23:15.421" v="20296" actId="14100"/>
        <pc:sldMkLst>
          <pc:docMk/>
          <pc:sldMk cId="2860581270" sldId="386"/>
        </pc:sldMkLst>
        <pc:picChg chg="add mod">
          <ac:chgData name="Derick Campbell" userId="01f2ebdb6ae8205a" providerId="LiveId" clId="{B5A7D564-AE41-46AE-A76E-99EB88074FAF}" dt="2018-01-01T06:23:05.565" v="20292" actId="14100"/>
          <ac:picMkLst>
            <pc:docMk/>
            <pc:sldMk cId="2860581270" sldId="386"/>
            <ac:picMk id="35842" creationId="{DE44172C-6814-4EE2-BFFC-D70F444F58AE}"/>
          </ac:picMkLst>
        </pc:picChg>
        <pc:picChg chg="add mod modCrop">
          <ac:chgData name="Derick Campbell" userId="01f2ebdb6ae8205a" providerId="LiveId" clId="{B5A7D564-AE41-46AE-A76E-99EB88074FAF}" dt="2018-01-01T06:23:15.421" v="20296" actId="14100"/>
          <ac:picMkLst>
            <pc:docMk/>
            <pc:sldMk cId="2860581270" sldId="386"/>
            <ac:picMk id="35844" creationId="{0CD96108-2DD4-43B3-91AA-7345E80370E2}"/>
          </ac:picMkLst>
        </pc:picChg>
        <pc:picChg chg="add mod">
          <ac:chgData name="Derick Campbell" userId="01f2ebdb6ae8205a" providerId="LiveId" clId="{B5A7D564-AE41-46AE-A76E-99EB88074FAF}" dt="2018-01-01T06:22:59.069" v="20291" actId="14100"/>
          <ac:picMkLst>
            <pc:docMk/>
            <pc:sldMk cId="2860581270" sldId="386"/>
            <ac:picMk id="35846" creationId="{F280AC29-A8B7-43A5-A374-283D5D7D33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Millionaire ICO example – going to bed with nothing, waking up with everything 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RTFM mistake: using a Bitcoin Cash address for sending Bitcoin. And, it’s gone.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81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DYOR – Do Your Own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Know Your Customer laws means legitimate exchanges will ask for your personal information. DL, Passport, etc. Which means you are trusting them quite a bit.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3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This is the one year chart for Bitcoin, which has the BTC ticker symbol.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At the beginning of 2017, Bitcoin was around $1,000.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This shows the approximate value on Dec 31, one year later.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1,300 % growth in one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You will see this pattern over and over again in crypto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There are several theories on Bitcoin in the press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When you read these articles ask yourself this – does it appear the naysayers have a good grasp on what Bitcoin actually is?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* Theory – this is what successful growth looks like. Corrections happen all the time after rapid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8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One theory for Bitcoins rise in price is that it is following an adoption curve, like microwaves and computers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If we are seeing Bitcoin follow an adoption curve, what percentage adoption are we at so far?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Ask everyone in the room to share how many people they know (outside of the room) who own some crypto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/>
              <a:t>Coinbase is just one crypto exchange of dozens if not hundreds 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6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Another theory for the massive rise in Bitcoin is that it is growing logarithmically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Today’s approximate price was predicted over three 3 years ago by this log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In the slides ahead, watch how the matching log curve changes over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Diagrams from https://bitcointalk.org/index.php?topic=831547.0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46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Here’s a dynamic list of the top crypto coins by market cap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Note the Dominance Index, which shows the percentage of bitcoin capitalization within of all crypto.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People often talk of a “</a:t>
            </a:r>
            <a:r>
              <a:rPr lang="en-CA" dirty="0" err="1"/>
              <a:t>flippening</a:t>
            </a:r>
            <a:r>
              <a:rPr lang="en-CA" dirty="0"/>
              <a:t>”, or a date when Bitcoin will no longer be the #1 coin by market cap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IMHO, Bitcoin does suffer from some first mover disadvantages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Isn’t actively marketing – like other coins – counts on free marketing of the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Free riders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The Innovators Dilemma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13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Ethereum, the #3 coin listed earlier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Worth about $11 one year 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Has grown by 6,700 % in one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7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Cardano ADA (#5 coin from the market caps earlier)  has gone from 2 cents to 72 cents in three months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 3,500% increase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Portfolio examples:</a:t>
            </a:r>
          </a:p>
          <a:p>
            <a:r>
              <a:rPr lang="en-CA" dirty="0"/>
              <a:t>https://www.cryptocompare.com/portfolio-public/?id=154768</a:t>
            </a:r>
          </a:p>
          <a:p>
            <a:r>
              <a:rPr lang="en-CA" dirty="0"/>
              <a:t>https://www.cryptocompare.com/portfolio-public/?id=158411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1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Use an Exchange if you want to purchase more than $1,000 of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0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6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ICO = Initial Coin Offerings</a:t>
            </a:r>
          </a:p>
          <a:p>
            <a:r>
              <a:rPr lang="en-CA" dirty="0"/>
              <a:t>HODL = Hold</a:t>
            </a:r>
          </a:p>
          <a:p>
            <a:r>
              <a:rPr lang="en-CA" dirty="0"/>
              <a:t>FOMO = Fear Of Missing 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A Satoshi is 1/100,000,000 of a Bitcoin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24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0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Money is held by people, organizations, and foreign governments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Foreign governments that hold lots of currency can have an adverse effect on inflation in a country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0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Inflation caused by many sources can have a horrific effect on a country.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7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https://www.zerohedge.com/news/2017-05-28/who-accepts-bitcoins-payment-list-companies-stores-shops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8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are thousands of crypto coins out there.</a:t>
            </a:r>
          </a:p>
          <a:p>
            <a:r>
              <a:rPr lang="en-CA" dirty="0" err="1"/>
              <a:t>CoinCap</a:t>
            </a:r>
            <a:r>
              <a:rPr lang="en-CA" dirty="0"/>
              <a:t> is one site that tracks the current price and market cap of many coins.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Except that bitcoin isn’t copied – it is truly transferred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8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More here: https://coinforum.ca/discussion/1850/list-of-canadian-bitcoin-exchanges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Note: referral link behind Coinsquare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Services send coins to a wallet address you provide. </a:t>
            </a:r>
            <a:r>
              <a:rPr lang="en-CA" dirty="0" err="1"/>
              <a:t>Honeybadger</a:t>
            </a:r>
            <a:r>
              <a:rPr lang="en-CA" dirty="0"/>
              <a:t> operates Bitcoin ATMs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Exchanges follow Know Your Customer rules and may have restrictions on who can join, based on a location’s laws. These exchanges also accept wires for deposits and withdrawals.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Notice that I haven’t listed Coinbase, a popular exchange. They do not offer withdrawals to Canadians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2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Many Bitcoin purists will tell you that wallets are the only way to 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However – owning a wallet places all of the security and management responsibilities on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You don’t have to manage these yourself – you can trust a third party, like an exchange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However, historically Exchanges have a bad track record for keeping money safe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55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canadian-webquest.wikispaces.com/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&amp;ehk=b1CCocKOjF7Z7mIq0MN6SQ&amp;r=0&amp;pid=OfficeInsert"/><Relationship Id="rId5" Type="http://schemas.openxmlformats.org/officeDocument/2006/relationships/hyperlink" Target="http://bit.ly/DC-BTC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gif"/><Relationship Id="rId3" Type="http://schemas.openxmlformats.org/officeDocument/2006/relationships/hyperlink" Target="https://en.wikipedia.org/wiki/Petro_(cryptocurrency)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hyperlink" Target="http://www.goldscape.net/gold-blog/gold-backed-cryptocurrenc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hyperlink" Target="https://coinmarketcap.com/currencies/legends-room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www.leafly.com/news/science-tech/why-cannabis-and-cryptocurrency-have-yet-to-hit-it-off" TargetMode="Externa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s.thomsonreuters.com/answerson/world-cryptocurrencies-country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s://www.forbes.com/sites/leonhardweese/2017/11/29/bitcoin-regulation-in-china-still-unclear-but-chinese-exchanges-thrive-overseas/#1899c0836487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mpliancebuilding.com/2009/04/02/compliance-policies-and-email/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hyperlink" Target="http://commons.wikimedia.org/wiki/File:Bitcoin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hyperlink" Target="https://www.quadrigacx.com/" TargetMode="External"/><Relationship Id="rId3" Type="http://schemas.openxmlformats.org/officeDocument/2006/relationships/hyperlink" Target="https://mybtc.ca/" TargetMode="External"/><Relationship Id="rId7" Type="http://schemas.openxmlformats.org/officeDocument/2006/relationships/hyperlink" Target="https://coinsquare.io/register?r=6EF17170A" TargetMode="External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hyperlink" Target="https://www.kraken.com/" TargetMode="External"/><Relationship Id="rId5" Type="http://schemas.openxmlformats.org/officeDocument/2006/relationships/hyperlink" Target="https://quickbt.com/" TargetMode="External"/><Relationship Id="rId10" Type="http://schemas.openxmlformats.org/officeDocument/2006/relationships/image" Target="../media/image39.jpeg"/><Relationship Id="rId4" Type="http://schemas.openxmlformats.org/officeDocument/2006/relationships/image" Target="../media/image36.png"/><Relationship Id="rId9" Type="http://schemas.openxmlformats.org/officeDocument/2006/relationships/hyperlink" Target="https://www.badgercoin.com/saskatoon" TargetMode="External"/><Relationship Id="rId1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hyperlink" Target="https://bitcoin.org/en/wallets/desktop/windows/" TargetMode="External"/><Relationship Id="rId7" Type="http://schemas.openxmlformats.org/officeDocument/2006/relationships/hyperlink" Target="https://bitcoin.org/en/wallets/hardw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indesk.com/information/paper-wallet-tutorial/" TargetMode="External"/><Relationship Id="rId5" Type="http://schemas.openxmlformats.org/officeDocument/2006/relationships/hyperlink" Target="https://bitcoin.org/en/wallets/web/" TargetMode="External"/><Relationship Id="rId4" Type="http://schemas.openxmlformats.org/officeDocument/2006/relationships/hyperlink" Target="https://bitcoin.org/en/wallets/mobile/androi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30-million-ether-reported-stolen-parity-wallet-breach/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www.coindesk.com/bitcoin-gold-wallet-scam-nets-3-million-illicit-earnings/" TargetMode="Externa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pric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s://qz.com/1067557/robert-shiller-wrote-the-book-on-bubbles-he-says-the-best-example-right-now-is-bitcoin/" TargetMode="External"/><Relationship Id="rId7" Type="http://schemas.openxmlformats.org/officeDocument/2006/relationships/hyperlink" Target="https://www.theatlantic.com/business/archive/2017/12/bitcoin-bubble/547952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www.theguardian.com/business/2017/dec/02/bitcoin-bubble-the-warnings-from-history" TargetMode="External"/><Relationship Id="rId5" Type="http://schemas.openxmlformats.org/officeDocument/2006/relationships/hyperlink" Target="https://www.cnbc.com/2017/09/07/bitcoin-up-sevenfold-since-warren-buffett-warned-digital-currency-was-a-mirage.html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www.theatlantic.com/business/archive/2017/11/bitcoin-delusion-conquer-world/54718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medium.com/@mcasey0827/speculative-bitcoin-adoption-price-theory-2eed48ecf7da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incap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ryptocompare.com/portfolio-public/?id=158411" TargetMode="External"/><Relationship Id="rId5" Type="http://schemas.openxmlformats.org/officeDocument/2006/relationships/hyperlink" Target="https://www.cryptocompare.com/portfolio-public/?id=154768" TargetMode="Externa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en/choose-your-wall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insquare.io/register?r=6EF17170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square.io/register?r=6EF17170A" TargetMode="External"/><Relationship Id="rId2" Type="http://schemas.openxmlformats.org/officeDocument/2006/relationships/hyperlink" Target="https://99bitcoins.com/best-ethereum-wallet-review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hyperlink" Target="https://shapeshift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trex.com/" TargetMode="External"/><Relationship Id="rId2" Type="http://schemas.openxmlformats.org/officeDocument/2006/relationships/hyperlink" Target="https://www.coingecko.com/en/coins/cardano/trading_exchang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c.com/larry-kim/15-unusual-facts-amp-theories-about-mysterious-b.html" TargetMode="External"/><Relationship Id="rId3" Type="http://schemas.openxmlformats.org/officeDocument/2006/relationships/hyperlink" Target="http://www.cbc.ca/news/business/bitcoin-mine-canada-1.4436149" TargetMode="External"/><Relationship Id="rId7" Type="http://schemas.openxmlformats.org/officeDocument/2006/relationships/hyperlink" Target="http://mashable.com/2017/12/01/bitcoin-energy/" TargetMode="Externa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orbes.com/sites/forbesagencycouncil/2017/08/10/cryptocurrency-and-software-development-how-the-two-mash-up-to-create-major-change/#38b706c65838" TargetMode="External"/><Relationship Id="rId11" Type="http://schemas.openxmlformats.org/officeDocument/2006/relationships/hyperlink" Target="http://cryptocurrencyfacts.com/how-to-buy-into-an-ico-initial-coin-offering/" TargetMode="External"/><Relationship Id="rId5" Type="http://schemas.openxmlformats.org/officeDocument/2006/relationships/hyperlink" Target="http://www.businessinsider.com/bitcoin-fork-explained-gold-segwit-segwit2x-cash-the-bit-3-2017-10" TargetMode="External"/><Relationship Id="rId10" Type="http://schemas.openxmlformats.org/officeDocument/2006/relationships/hyperlink" Target="https://www.bloomberg.com/news/articles/2017-12-05/mystery-shrouds-tether-and-its-links-to-biggest-bitcoin-exchange" TargetMode="External"/><Relationship Id="rId4" Type="http://schemas.openxmlformats.org/officeDocument/2006/relationships/hyperlink" Target="https://en.wikipedia.org/wiki/Blockchain" TargetMode="External"/><Relationship Id="rId9" Type="http://schemas.openxmlformats.org/officeDocument/2006/relationships/hyperlink" Target="https://hacked.com/trading-101-introduction-currency-pairs-part-1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nellsonx/how-to-properly-store-bitcoins-and-other-cryptocurrencies-14e0db1910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ockfolio.com/" TargetMode="External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hyperlink" Target="https://www.cryptocompar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incap.io/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cointracking.info/" TargetMode="External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f=tweets&amp;vertical=default&amp;q=#HODL&amp;src=typ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DC-BTC" TargetMode="External"/><Relationship Id="rId3" Type="http://schemas.openxmlformats.org/officeDocument/2006/relationships/image" Target="../media/image4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anadian-webquest.wikispaces.com/" TargetMode="External"/><Relationship Id="rId5" Type="http://schemas.openxmlformats.org/officeDocument/2006/relationships/image" Target="../media/image7.jpg&amp;ehk=b1CCocKOjF7Z7mIq0MN6SQ&amp;r=0&amp;pid=OfficeInsert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at_money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cshelp.org/blog/797/economics/why-printing-money-causes-infl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bloomberg.com/view/articles/2017-12-19/venezuela-is-living-a-hyperinflation-nightmare" TargetMode="External"/><Relationship Id="rId7" Type="http://schemas.openxmlformats.org/officeDocument/2006/relationships/hyperlink" Target="https://www.bloomberg.com/news/articles/2016-01-13/canadians-are-going-loonie-on-social-media-about-skyrocketing-grocery-bil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ft.com/content/5fe10fea-cd13-11e7-b781-794ce08b24dc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incards.ca/" TargetMode="External"/><Relationship Id="rId3" Type="http://schemas.openxmlformats.org/officeDocument/2006/relationships/hyperlink" Target="https://blog.bitpay.com/bitcoin-a-new-global-economy/" TargetMode="External"/><Relationship Id="rId7" Type="http://schemas.openxmlformats.org/officeDocument/2006/relationships/hyperlink" Target="https://coinforum.ca/discussion/3996/places-to-spend-bitcoin-or-businesses-that-accept-bitcoin-in-canad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ckbrummet.blogspot.com/2006_01_01_archive.html" TargetMode="External"/><Relationship Id="rId5" Type="http://schemas.openxmlformats.org/officeDocument/2006/relationships/image" Target="../media/image16.jpg&amp;ehk=Nzqh6LkPUc9"/><Relationship Id="rId4" Type="http://schemas.openxmlformats.org/officeDocument/2006/relationships/hyperlink" Target="https://bitcoin.org/en/development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coincap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Bitcoin</a:t>
            </a:r>
          </a:p>
        </p:txBody>
      </p:sp>
      <p:pic>
        <p:nvPicPr>
          <p:cNvPr id="1026" name="Picture 2" descr="http://www.saskatooncoinclub.ca/images/coin_club_logo.gif">
            <a:extLst>
              <a:ext uri="{FF2B5EF4-FFF2-40B4-BE49-F238E27FC236}">
                <a16:creationId xmlns:a16="http://schemas.microsoft.com/office/drawing/2014/main" id="{3C495527-6CA4-4F0C-B1D4-4255B7770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5085184"/>
            <a:ext cx="1486477" cy="14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itcoin">
            <a:extLst>
              <a:ext uri="{FF2B5EF4-FFF2-40B4-BE49-F238E27FC236}">
                <a16:creationId xmlns:a16="http://schemas.microsoft.com/office/drawing/2014/main" id="{E9CF50CF-F948-4E62-9ABC-935CB17A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22" y="563889"/>
            <a:ext cx="4499991" cy="22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sask">
            <a:extLst>
              <a:ext uri="{FF2B5EF4-FFF2-40B4-BE49-F238E27FC236}">
                <a16:creationId xmlns:a16="http://schemas.microsoft.com/office/drawing/2014/main" id="{DA4316C5-4EB7-4D45-BBD2-87E46FEE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38" y="5188488"/>
            <a:ext cx="3584870" cy="11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61778-8741-4B04-A32F-1B5B36FF5E44}"/>
              </a:ext>
            </a:extLst>
          </p:cNvPr>
          <p:cNvSpPr/>
          <p:nvPr/>
        </p:nvSpPr>
        <p:spPr>
          <a:xfrm>
            <a:off x="3118202" y="6386995"/>
            <a:ext cx="230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5"/>
              </a:rPr>
              <a:t>http://bit.ly/DC-BTC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CF896-8BA3-444F-98A0-19EA3C78E2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23610" y="5444880"/>
            <a:ext cx="907554" cy="59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9FA1-BA7C-42DD-9037-3C3CB253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Altcoin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461A2-40AA-46C8-A1E0-CACE9EDFD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6750" y="1984248"/>
            <a:ext cx="4702017" cy="44757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b="1" dirty="0"/>
              <a:t>Ethereum (ETH)</a:t>
            </a:r>
            <a:r>
              <a:rPr lang="en-CA" dirty="0"/>
              <a:t>: Distributed computing platform with smart contracts</a:t>
            </a:r>
          </a:p>
          <a:p>
            <a:pPr marL="0" indent="0">
              <a:buNone/>
            </a:pPr>
            <a:r>
              <a:rPr lang="en-CA" b="1" dirty="0"/>
              <a:t>Dogecoin (DOGE)</a:t>
            </a:r>
            <a:r>
              <a:rPr lang="en-CA" dirty="0"/>
              <a:t>: Decentralized, tipping coin which is great for learning about crypto</a:t>
            </a:r>
          </a:p>
          <a:p>
            <a:pPr marL="0" indent="0">
              <a:buNone/>
            </a:pPr>
            <a:r>
              <a:rPr lang="en-CA" b="1" dirty="0" err="1"/>
              <a:t>Monero</a:t>
            </a:r>
            <a:r>
              <a:rPr lang="en-CA" b="1" dirty="0"/>
              <a:t> (XMR)</a:t>
            </a:r>
            <a:r>
              <a:rPr lang="en-CA" dirty="0"/>
              <a:t>: Focused on privacy, decentralization, and scalability. </a:t>
            </a:r>
          </a:p>
          <a:p>
            <a:pPr marL="0" indent="0">
              <a:buNone/>
            </a:pPr>
            <a:r>
              <a:rPr lang="en-CA" b="1" dirty="0" err="1"/>
              <a:t>Unikoingold</a:t>
            </a:r>
            <a:r>
              <a:rPr lang="en-CA" b="1" dirty="0"/>
              <a:t> (UKG)</a:t>
            </a:r>
            <a:r>
              <a:rPr lang="en-CA" dirty="0"/>
              <a:t>: </a:t>
            </a:r>
            <a:r>
              <a:rPr lang="en-US" dirty="0"/>
              <a:t>eSports skill-based and spectator-based wagers.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6D8BC-7220-4D17-BA9C-5DB261F88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4757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b="1" dirty="0" err="1"/>
              <a:t>CreativeChain</a:t>
            </a:r>
            <a:r>
              <a:rPr lang="en-CA" b="1" dirty="0"/>
              <a:t> (CREA)</a:t>
            </a:r>
            <a:r>
              <a:rPr lang="en-CA" dirty="0"/>
              <a:t>: For </a:t>
            </a:r>
            <a:r>
              <a:rPr lang="en-US" dirty="0"/>
              <a:t>certifying the authorship and licensing of creative works.</a:t>
            </a:r>
          </a:p>
          <a:p>
            <a:pPr marL="0" indent="0">
              <a:buNone/>
            </a:pPr>
            <a:r>
              <a:rPr lang="en-US" b="1" dirty="0"/>
              <a:t>Bitcoin Cash (BCH)</a:t>
            </a:r>
            <a:r>
              <a:rPr lang="en-US" dirty="0"/>
              <a:t>: A fork of Bitcoin focused on esoteric technicalities.</a:t>
            </a:r>
          </a:p>
          <a:p>
            <a:pPr marL="0" indent="0">
              <a:buNone/>
            </a:pPr>
            <a:r>
              <a:rPr lang="en-CA" dirty="0"/>
              <a:t>There are several Altcoins that are </a:t>
            </a:r>
            <a:r>
              <a:rPr lang="en-CA" dirty="0">
                <a:hlinkClick r:id="rId2"/>
              </a:rPr>
              <a:t>gold-backed</a:t>
            </a:r>
            <a:r>
              <a:rPr lang="en-CA" dirty="0"/>
              <a:t> or focused on </a:t>
            </a:r>
            <a:r>
              <a:rPr lang="en-CA" dirty="0">
                <a:hlinkClick r:id="rId3"/>
              </a:rPr>
              <a:t>oil</a:t>
            </a:r>
            <a:r>
              <a:rPr lang="en-CA" dirty="0"/>
              <a:t>, </a:t>
            </a:r>
            <a:r>
              <a:rPr lang="en-CA" dirty="0">
                <a:hlinkClick r:id="rId4"/>
              </a:rPr>
              <a:t>cannabis</a:t>
            </a:r>
            <a:r>
              <a:rPr lang="en-CA" dirty="0"/>
              <a:t>, or </a:t>
            </a:r>
            <a:r>
              <a:rPr lang="en-CA" dirty="0">
                <a:hlinkClick r:id="rId5"/>
              </a:rPr>
              <a:t>memberships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dirty="0"/>
              <a:t>Plus </a:t>
            </a:r>
            <a:br>
              <a:rPr lang="en-CA" dirty="0"/>
            </a:br>
            <a:r>
              <a:rPr lang="en-CA" dirty="0"/>
              <a:t>many, </a:t>
            </a:r>
            <a:br>
              <a:rPr lang="en-CA" dirty="0"/>
            </a:br>
            <a:r>
              <a:rPr lang="en-CA" dirty="0"/>
              <a:t>many </a:t>
            </a:r>
            <a:br>
              <a:rPr lang="en-CA" dirty="0"/>
            </a:br>
            <a:r>
              <a:rPr lang="en-CA" dirty="0"/>
              <a:t>more</a:t>
            </a:r>
          </a:p>
        </p:txBody>
      </p:sp>
      <p:pic>
        <p:nvPicPr>
          <p:cNvPr id="21508" name="Picture 4" descr="https://i.4cdn.org/biz/1514532259378.png?__cf_waf_tk__=047141002fhxtius9lZobav7fqi_QAIUmZmc">
            <a:extLst>
              <a:ext uri="{FF2B5EF4-FFF2-40B4-BE49-F238E27FC236}">
                <a16:creationId xmlns:a16="http://schemas.microsoft.com/office/drawing/2014/main" id="{CEB06F5A-14CB-40AC-B9A8-9C98DD05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35" y="1848439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mage result for DOGEcoin">
            <a:extLst>
              <a:ext uri="{FF2B5EF4-FFF2-40B4-BE49-F238E27FC236}">
                <a16:creationId xmlns:a16="http://schemas.microsoft.com/office/drawing/2014/main" id="{3FD40B16-D0AB-4AE2-8687-5A1405D5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75" y="3064514"/>
            <a:ext cx="508502" cy="50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Image result for monero">
            <a:extLst>
              <a:ext uri="{FF2B5EF4-FFF2-40B4-BE49-F238E27FC236}">
                <a16:creationId xmlns:a16="http://schemas.microsoft.com/office/drawing/2014/main" id="{16B14D26-1601-40CA-9D9A-5A5E1400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98" y="4204692"/>
            <a:ext cx="448444" cy="4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Image result for Unikoingold">
            <a:extLst>
              <a:ext uri="{FF2B5EF4-FFF2-40B4-BE49-F238E27FC236}">
                <a16:creationId xmlns:a16="http://schemas.microsoft.com/office/drawing/2014/main" id="{31E9F5B8-87A4-44D3-A46F-9887013F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66" y="5068788"/>
            <a:ext cx="448444" cy="4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Image result for creativechain">
            <a:extLst>
              <a:ext uri="{FF2B5EF4-FFF2-40B4-BE49-F238E27FC236}">
                <a16:creationId xmlns:a16="http://schemas.microsoft.com/office/drawing/2014/main" id="{8BC29E21-BCDF-497A-9C9F-653705DD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95" y="1922785"/>
            <a:ext cx="529208" cy="5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Image result for bitcoin cash">
            <a:extLst>
              <a:ext uri="{FF2B5EF4-FFF2-40B4-BE49-F238E27FC236}">
                <a16:creationId xmlns:a16="http://schemas.microsoft.com/office/drawing/2014/main" id="{ED783644-A066-40E3-A9A4-B5D77EC45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28883" r="75703" b="37329"/>
          <a:stretch/>
        </p:blipFill>
        <p:spPr bwMode="auto">
          <a:xfrm>
            <a:off x="5975548" y="2958548"/>
            <a:ext cx="576064" cy="6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mage result for altcoins">
            <a:extLst>
              <a:ext uri="{FF2B5EF4-FFF2-40B4-BE49-F238E27FC236}">
                <a16:creationId xmlns:a16="http://schemas.microsoft.com/office/drawing/2014/main" id="{4710FB3F-2653-4525-842B-12802826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03" y="5132138"/>
            <a:ext cx="3698777" cy="139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Image result for dogecoin gif">
            <a:extLst>
              <a:ext uri="{FF2B5EF4-FFF2-40B4-BE49-F238E27FC236}">
                <a16:creationId xmlns:a16="http://schemas.microsoft.com/office/drawing/2014/main" id="{DE249499-774F-417C-BB9C-6B34FD4E6F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725" y="182316"/>
            <a:ext cx="2873897" cy="161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9B2A1D-F075-48C0-91DB-601BE39D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Bitcoin Acceptance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69127-5D82-488C-8114-E1DA57F38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5C08D-FD0D-455F-9EF9-D3BB6F388D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5838B86-0F39-4991-9067-34AF9FA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4" t="3776" r="2147"/>
          <a:stretch/>
        </p:blipFill>
        <p:spPr>
          <a:xfrm>
            <a:off x="0" y="0"/>
            <a:ext cx="12024011" cy="6858000"/>
          </a:xfrm>
          <a:prstGeom prst="rect">
            <a:avLst/>
          </a:prstGeom>
        </p:spPr>
      </p:pic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DB25D9AE-5501-4EFE-B43B-7DBE780AD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6" t="44749" r="80129" b="838"/>
          <a:stretch/>
        </p:blipFill>
        <p:spPr>
          <a:xfrm>
            <a:off x="0" y="2708919"/>
            <a:ext cx="2160240" cy="414908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A66EC5B-A69A-40E8-97EA-79B600676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3" y="2933700"/>
            <a:ext cx="11959693" cy="2655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3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AC72FD5-0073-4313-8398-DA8608F76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0" y="2519938"/>
            <a:ext cx="1314315" cy="1043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C0C36D-903D-45C0-BF77-FDC0470BC0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529230"/>
            <a:ext cx="1314315" cy="1043786"/>
          </a:xfrm>
          <a:prstGeom prst="rect">
            <a:avLst/>
          </a:prstGeom>
        </p:spPr>
      </p:pic>
      <p:pic>
        <p:nvPicPr>
          <p:cNvPr id="29" name="Picture 10" descr="Related image">
            <a:extLst>
              <a:ext uri="{FF2B5EF4-FFF2-40B4-BE49-F238E27FC236}">
                <a16:creationId xmlns:a16="http://schemas.microsoft.com/office/drawing/2014/main" id="{74FBB7F9-3BE0-4BC9-B62A-273C43AC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04" y="5013176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2C59C-57C9-49CB-9066-CCC5D520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Bitcoin is Like 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11A07-BFFE-4BC9-991C-0B614F81F2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98946" y="2276872"/>
            <a:ext cx="767667" cy="780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CC774-3B38-41B3-A1FB-FFF1053D79A4}"/>
              </a:ext>
            </a:extLst>
          </p:cNvPr>
          <p:cNvSpPr txBox="1"/>
          <p:nvPr/>
        </p:nvSpPr>
        <p:spPr>
          <a:xfrm>
            <a:off x="1773932" y="3563724"/>
            <a:ext cx="28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ron@saskatooncoinclub.ca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A1E88-1ECB-45E7-B81E-C2663BD4F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7977" y="2276872"/>
            <a:ext cx="767667" cy="780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E2EC6-7F94-44C6-B47E-C12CE9557F1B}"/>
              </a:ext>
            </a:extLst>
          </p:cNvPr>
          <p:cNvSpPr txBox="1"/>
          <p:nvPr/>
        </p:nvSpPr>
        <p:spPr>
          <a:xfrm>
            <a:off x="8255199" y="3563724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derick@gmail.com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07CFDF-5F16-47D2-9C2B-4F4A14FAD1F2}"/>
              </a:ext>
            </a:extLst>
          </p:cNvPr>
          <p:cNvSpPr/>
          <p:nvPr/>
        </p:nvSpPr>
        <p:spPr>
          <a:xfrm>
            <a:off x="3790156" y="2511370"/>
            <a:ext cx="1224136" cy="3693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 descr="Image result for nyancat cloud animated">
            <a:extLst>
              <a:ext uri="{FF2B5EF4-FFF2-40B4-BE49-F238E27FC236}">
                <a16:creationId xmlns:a16="http://schemas.microsoft.com/office/drawing/2014/main" id="{45676EC1-DA89-461F-9DBA-EEFB2981DD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16" y="1956306"/>
            <a:ext cx="1937766" cy="15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9459B3-94AE-43E9-96E4-396CEFA4D085}"/>
              </a:ext>
            </a:extLst>
          </p:cNvPr>
          <p:cNvSpPr/>
          <p:nvPr/>
        </p:nvSpPr>
        <p:spPr>
          <a:xfrm>
            <a:off x="7462564" y="2511370"/>
            <a:ext cx="1224136" cy="3693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C0CA87A-C72D-4E3D-A8E2-E88F1075B2C2}"/>
              </a:ext>
            </a:extLst>
          </p:cNvPr>
          <p:cNvSpPr/>
          <p:nvPr/>
        </p:nvSpPr>
        <p:spPr>
          <a:xfrm>
            <a:off x="3790156" y="4920168"/>
            <a:ext cx="1224136" cy="3693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4" descr="Image result for nyancat cloud animated">
            <a:extLst>
              <a:ext uri="{FF2B5EF4-FFF2-40B4-BE49-F238E27FC236}">
                <a16:creationId xmlns:a16="http://schemas.microsoft.com/office/drawing/2014/main" id="{76DA84D1-B5AA-4105-8875-EB0B1ED6E5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16" y="4365104"/>
            <a:ext cx="1937766" cy="15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D5892-5E81-413B-898F-F7D7AC54E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98946" y="4705658"/>
            <a:ext cx="804070" cy="798001"/>
          </a:xfrm>
          <a:prstGeom prst="rect">
            <a:avLst/>
          </a:prstGeom>
        </p:spPr>
      </p:pic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6292B9D0-E729-4C60-B725-8AB060E3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92" y="4991117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8B0B2C-B79D-47BF-A46C-4A125B4968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87977" y="4701684"/>
            <a:ext cx="804070" cy="79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457AA7-0D4B-4D1B-8027-E7394E00605D}"/>
              </a:ext>
            </a:extLst>
          </p:cNvPr>
          <p:cNvSpPr txBox="1"/>
          <p:nvPr/>
        </p:nvSpPr>
        <p:spPr>
          <a:xfrm>
            <a:off x="1341884" y="6237312"/>
            <a:ext cx="36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17u9X5c5ZjE2NeSBBP8sMHmgAMWuiawugj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D2DDD-8DD8-432E-B36E-798156C1346A}"/>
              </a:ext>
            </a:extLst>
          </p:cNvPr>
          <p:cNvSpPr txBox="1"/>
          <p:nvPr/>
        </p:nvSpPr>
        <p:spPr>
          <a:xfrm>
            <a:off x="7606580" y="6237312"/>
            <a:ext cx="3643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1LGD5uXCwu9nguWbf7YnDXvfKEY36c8w3X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74D3CB-3E6D-4612-BAB6-F752560E8072}"/>
              </a:ext>
            </a:extLst>
          </p:cNvPr>
          <p:cNvSpPr txBox="1"/>
          <p:nvPr/>
        </p:nvSpPr>
        <p:spPr>
          <a:xfrm>
            <a:off x="5489934" y="3729933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The Internet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F3F07E2-A86F-4EC8-B75B-DCF1B44B51C6}"/>
              </a:ext>
            </a:extLst>
          </p:cNvPr>
          <p:cNvSpPr/>
          <p:nvPr/>
        </p:nvSpPr>
        <p:spPr>
          <a:xfrm>
            <a:off x="7462564" y="4920168"/>
            <a:ext cx="1224136" cy="3693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1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E51B-A92F-4457-8D5A-31A2D0CA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Can I Buy Bitcoin in Canada?</a:t>
            </a:r>
          </a:p>
        </p:txBody>
      </p:sp>
      <p:pic>
        <p:nvPicPr>
          <p:cNvPr id="4102" name="Picture 6" descr="https://mybtc.ca/41f3a59afc3d3483e2217dd196451b9c/assets/images/logo.png">
            <a:hlinkClick r:id="rId3"/>
            <a:extLst>
              <a:ext uri="{FF2B5EF4-FFF2-40B4-BE49-F238E27FC236}">
                <a16:creationId xmlns:a16="http://schemas.microsoft.com/office/drawing/2014/main" id="{C0E186A3-C3ED-468E-8F21-75C4DFDC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99" y="4291785"/>
            <a:ext cx="3378712" cy="7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quickbt">
            <a:hlinkClick r:id="rId5"/>
            <a:extLst>
              <a:ext uri="{FF2B5EF4-FFF2-40B4-BE49-F238E27FC236}">
                <a16:creationId xmlns:a16="http://schemas.microsoft.com/office/drawing/2014/main" id="{4B4BA9FA-B83F-40FE-96EE-58F7C1712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3" b="25378"/>
          <a:stretch/>
        </p:blipFill>
        <p:spPr bwMode="auto">
          <a:xfrm>
            <a:off x="1917948" y="5013175"/>
            <a:ext cx="38100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coinsquare">
            <a:hlinkClick r:id="rId7"/>
            <a:extLst>
              <a:ext uri="{FF2B5EF4-FFF2-40B4-BE49-F238E27FC236}">
                <a16:creationId xmlns:a16="http://schemas.microsoft.com/office/drawing/2014/main" id="{6339EEA2-3BFE-4B09-9E88-6DD5BBF5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18" y="2391388"/>
            <a:ext cx="4330452" cy="21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FC969F-9D8B-43EB-9F4B-8DC78F601798}"/>
              </a:ext>
            </a:extLst>
          </p:cNvPr>
          <p:cNvCxnSpPr/>
          <p:nvPr/>
        </p:nvCxnSpPr>
        <p:spPr>
          <a:xfrm>
            <a:off x="6526460" y="2060848"/>
            <a:ext cx="0" cy="4464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4B7A5CC-30B7-4EE7-876C-DE5F3AC568C4}"/>
              </a:ext>
            </a:extLst>
          </p:cNvPr>
          <p:cNvSpPr/>
          <p:nvPr/>
        </p:nvSpPr>
        <p:spPr>
          <a:xfrm>
            <a:off x="8239715" y="1844824"/>
            <a:ext cx="24881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Exchanges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F64EF-AA21-414F-98BC-026D7AC97349}"/>
              </a:ext>
            </a:extLst>
          </p:cNvPr>
          <p:cNvSpPr/>
          <p:nvPr/>
        </p:nvSpPr>
        <p:spPr>
          <a:xfrm>
            <a:off x="2872050" y="1844824"/>
            <a:ext cx="19992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A639BE-A717-4A78-BC09-CAFD5DC1F771}"/>
              </a:ext>
            </a:extLst>
          </p:cNvPr>
          <p:cNvCxnSpPr>
            <a:cxnSpLocks/>
          </p:cNvCxnSpPr>
          <p:nvPr/>
        </p:nvCxnSpPr>
        <p:spPr>
          <a:xfrm>
            <a:off x="8239715" y="2696726"/>
            <a:ext cx="2600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6A505B-61AC-4068-A0FC-77B517920FAC}"/>
              </a:ext>
            </a:extLst>
          </p:cNvPr>
          <p:cNvCxnSpPr>
            <a:cxnSpLocks/>
          </p:cNvCxnSpPr>
          <p:nvPr/>
        </p:nvCxnSpPr>
        <p:spPr>
          <a:xfrm>
            <a:off x="2854052" y="2669373"/>
            <a:ext cx="20535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10" name="Picture 14" descr="Honey Badger">
            <a:hlinkClick r:id="rId9"/>
            <a:extLst>
              <a:ext uri="{FF2B5EF4-FFF2-40B4-BE49-F238E27FC236}">
                <a16:creationId xmlns:a16="http://schemas.microsoft.com/office/drawing/2014/main" id="{D21A05C4-FBFF-4767-8D18-339593A63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75" y="2870930"/>
            <a:ext cx="3677823" cy="120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elated image">
            <a:hlinkClick r:id="rId11"/>
            <a:extLst>
              <a:ext uri="{FF2B5EF4-FFF2-40B4-BE49-F238E27FC236}">
                <a16:creationId xmlns:a16="http://schemas.microsoft.com/office/drawing/2014/main" id="{2E79FB00-A74B-4E1E-A394-9582C226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15" y="3997173"/>
            <a:ext cx="1520059" cy="152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drigacx">
            <a:hlinkClick r:id="rId13"/>
            <a:extLst>
              <a:ext uri="{FF2B5EF4-FFF2-40B4-BE49-F238E27FC236}">
                <a16:creationId xmlns:a16="http://schemas.microsoft.com/office/drawing/2014/main" id="{8D26C6F2-4237-4C6B-B63B-F24C82E66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7" b="23519"/>
          <a:stretch/>
        </p:blipFill>
        <p:spPr bwMode="auto">
          <a:xfrm>
            <a:off x="7569944" y="5511432"/>
            <a:ext cx="3810000" cy="9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8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DE26-FC55-41B7-82E2-3FD18303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Can I Store Bitcoin?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5715-5444-4E32-952E-7AF4A01DF3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Wallet</a:t>
            </a:r>
          </a:p>
          <a:p>
            <a:r>
              <a:rPr lang="en-CA" dirty="0"/>
              <a:t>You own your private keys</a:t>
            </a:r>
          </a:p>
          <a:p>
            <a:r>
              <a:rPr lang="en-CA" dirty="0"/>
              <a:t>Could be a:</a:t>
            </a:r>
          </a:p>
          <a:p>
            <a:pPr lvl="1"/>
            <a:r>
              <a:rPr lang="en-CA" dirty="0">
                <a:hlinkClick r:id="rId3"/>
              </a:rPr>
              <a:t>Client app</a:t>
            </a:r>
            <a:r>
              <a:rPr lang="en-CA" dirty="0"/>
              <a:t> </a:t>
            </a:r>
          </a:p>
          <a:p>
            <a:pPr lvl="1"/>
            <a:r>
              <a:rPr lang="en-CA" dirty="0">
                <a:hlinkClick r:id="rId4"/>
              </a:rPr>
              <a:t>Mobile app</a:t>
            </a:r>
            <a:endParaRPr lang="en-CA" dirty="0"/>
          </a:p>
          <a:p>
            <a:pPr lvl="1"/>
            <a:r>
              <a:rPr lang="en-CA" dirty="0">
                <a:hlinkClick r:id="rId5"/>
              </a:rPr>
              <a:t>Web app</a:t>
            </a:r>
            <a:endParaRPr lang="en-CA" dirty="0"/>
          </a:p>
          <a:p>
            <a:pPr lvl="1"/>
            <a:r>
              <a:rPr lang="en-CA" dirty="0">
                <a:hlinkClick r:id="rId6"/>
              </a:rPr>
              <a:t>Paper wallet</a:t>
            </a:r>
            <a:endParaRPr lang="en-CA" dirty="0"/>
          </a:p>
          <a:p>
            <a:pPr lvl="1"/>
            <a:r>
              <a:rPr lang="en-CA" dirty="0">
                <a:hlinkClick r:id="rId7"/>
              </a:rPr>
              <a:t>Hardware wallet</a:t>
            </a:r>
            <a:endParaRPr lang="en-CA" dirty="0"/>
          </a:p>
          <a:p>
            <a:r>
              <a:rPr lang="en-CA" dirty="0"/>
              <a:t>Typically can handle a single coin type, or a handful of different coins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F1922-0C7D-4DCB-B958-2E32DE4721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Exchange</a:t>
            </a:r>
          </a:p>
          <a:p>
            <a:r>
              <a:rPr lang="en-CA" dirty="0"/>
              <a:t>Exchange owns the private keys, secures and manages them for you</a:t>
            </a:r>
          </a:p>
          <a:p>
            <a:r>
              <a:rPr lang="en-CA" dirty="0"/>
              <a:t>Typically offer a handful of coins, or a long list of coins</a:t>
            </a:r>
          </a:p>
          <a:p>
            <a:endParaRPr lang="en-CA" dirty="0"/>
          </a:p>
        </p:txBody>
      </p:sp>
      <p:pic>
        <p:nvPicPr>
          <p:cNvPr id="36868" name="Picture 4" descr="Related image">
            <a:extLst>
              <a:ext uri="{FF2B5EF4-FFF2-40B4-BE49-F238E27FC236}">
                <a16:creationId xmlns:a16="http://schemas.microsoft.com/office/drawing/2014/main" id="{454D3839-B822-4321-A399-F657C4E2F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33" y="4457700"/>
            <a:ext cx="51435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D2CD-AC2F-49C4-811E-5AE5AAE3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 Careful &amp; DYOR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C70-E493-4B9F-A168-097746B76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5614356" cy="467407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Web sites, wallets and exchanges are powered by software</a:t>
            </a:r>
          </a:p>
          <a:p>
            <a:pPr lvl="1"/>
            <a:r>
              <a:rPr lang="en-CA" dirty="0"/>
              <a:t>Can have vulnerabilities, can be hacked</a:t>
            </a:r>
          </a:p>
          <a:p>
            <a:pPr lvl="1"/>
            <a:r>
              <a:rPr lang="en-CA" dirty="0"/>
              <a:t>You are trusting the teams behind them</a:t>
            </a:r>
          </a:p>
          <a:p>
            <a:r>
              <a:rPr lang="en-CA" dirty="0"/>
              <a:t>Treat private keys like passwords</a:t>
            </a:r>
          </a:p>
          <a:p>
            <a:r>
              <a:rPr lang="en-CA" dirty="0"/>
              <a:t>Use extreme caution on devices containing your wallets – they are one virus away from losing everything</a:t>
            </a:r>
          </a:p>
          <a:p>
            <a:r>
              <a:rPr lang="en-CA" dirty="0"/>
              <a:t>This is a new market – limited regulation, no financial insurance</a:t>
            </a:r>
          </a:p>
          <a:p>
            <a:r>
              <a:rPr lang="en-CA" dirty="0"/>
              <a:t>Diversify large portfolios across coins, wallets, and exchanges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D30FF9-0EA0-4833-832C-35590B0F3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35" y="381000"/>
            <a:ext cx="4084244" cy="201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8747D53D-7AED-4F2F-9499-1752ABA5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035" y="4631441"/>
            <a:ext cx="4084244" cy="2026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05047-8B9E-4D45-892C-C5BA7B9EA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035" y="2788046"/>
            <a:ext cx="4084244" cy="147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4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7911E4F-98A0-4305-AA83-16023CD3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0"/>
            <a:ext cx="1033384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94C66-52FB-4EC3-9CC8-6F99DE55EFED}"/>
              </a:ext>
            </a:extLst>
          </p:cNvPr>
          <p:cNvSpPr txBox="1"/>
          <p:nvPr/>
        </p:nvSpPr>
        <p:spPr>
          <a:xfrm>
            <a:off x="6670476" y="116632"/>
            <a:ext cx="87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BTC</a:t>
            </a:r>
          </a:p>
        </p:txBody>
      </p:sp>
    </p:spTree>
    <p:extLst>
      <p:ext uri="{BB962C8B-B14F-4D97-AF65-F5344CB8AC3E}">
        <p14:creationId xmlns:p14="http://schemas.microsoft.com/office/powerpoint/2010/main" val="40432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79078F7-8DA7-4436-AFD6-F115C85F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70" y="552853"/>
            <a:ext cx="5415498" cy="124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9F069257-9404-46E4-AD89-1988EAF1F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729" y="2425061"/>
            <a:ext cx="5034692" cy="319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1874DEDF-0DD0-45EF-8427-BDC2702B7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508" y="332656"/>
            <a:ext cx="4864326" cy="1631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B7F8F63A-3E2B-426F-BA5F-A32B6A50B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4452" y="2564904"/>
            <a:ext cx="5501735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26762A65-7ADB-42EA-926D-ED3FA987FA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7103" y="4869160"/>
            <a:ext cx="5529084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pbs.twimg.com/media/DPS-kbkW4AUm-dR.png:large">
            <a:extLst>
              <a:ext uri="{FF2B5EF4-FFF2-40B4-BE49-F238E27FC236}">
                <a16:creationId xmlns:a16="http://schemas.microsoft.com/office/drawing/2014/main" id="{DBB861E1-A6FD-459B-B57D-C6DA6322D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80" y="63278"/>
            <a:ext cx="4568654" cy="664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11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allstarcharts.com/wp-content/uploads/2017/10/NVDAftc.png">
            <a:extLst>
              <a:ext uri="{FF2B5EF4-FFF2-40B4-BE49-F238E27FC236}">
                <a16:creationId xmlns:a16="http://schemas.microsoft.com/office/drawing/2014/main" id="{F1E87566-A6BF-4F11-9D9F-70628B78F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7774"/>
            <a:ext cx="6188005" cy="3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allstarcharts.com/wp-content/uploads/2017/10/AMZNftc.png">
            <a:extLst>
              <a:ext uri="{FF2B5EF4-FFF2-40B4-BE49-F238E27FC236}">
                <a16:creationId xmlns:a16="http://schemas.microsoft.com/office/drawing/2014/main" id="{ADDE2370-B11A-4AFA-8574-5B875B5A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19" y="3468524"/>
            <a:ext cx="6022405" cy="33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allstarcharts.com/wp-content/uploads/2017/10/DJIftc.png">
            <a:extLst>
              <a:ext uri="{FF2B5EF4-FFF2-40B4-BE49-F238E27FC236}">
                <a16:creationId xmlns:a16="http://schemas.microsoft.com/office/drawing/2014/main" id="{5D1B77A2-B88C-4093-ABB8-47A5F935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0"/>
            <a:ext cx="6022406" cy="33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805BF7-E07B-4CA4-B503-F21BE2F16128}"/>
              </a:ext>
            </a:extLst>
          </p:cNvPr>
          <p:cNvSpPr/>
          <p:nvPr/>
        </p:nvSpPr>
        <p:spPr>
          <a:xfrm>
            <a:off x="1557908" y="1147398"/>
            <a:ext cx="40184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>
                <a:ln/>
                <a:solidFill>
                  <a:schemeClr val="accent3"/>
                </a:solidFill>
                <a:effectLst/>
              </a:rPr>
              <a:t>Other interesting </a:t>
            </a:r>
          </a:p>
          <a:p>
            <a:pPr algn="ctr"/>
            <a:r>
              <a:rPr lang="en-US" sz="3200" b="1" cap="none" spc="0" dirty="0">
                <a:ln/>
                <a:solidFill>
                  <a:schemeClr val="accent3"/>
                </a:solidFill>
                <a:effectLst/>
              </a:rPr>
              <a:t>bubbles and crashes</a:t>
            </a:r>
          </a:p>
        </p:txBody>
      </p:sp>
      <p:pic>
        <p:nvPicPr>
          <p:cNvPr id="20488" name="Picture 8" descr="https://allstarcharts.com/wp-content/uploads/2017/10/XBTUSDftc.png">
            <a:extLst>
              <a:ext uri="{FF2B5EF4-FFF2-40B4-BE49-F238E27FC236}">
                <a16:creationId xmlns:a16="http://schemas.microsoft.com/office/drawing/2014/main" id="{85313573-5613-44BE-929A-680415D6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07"/>
            <a:ext cx="6188005" cy="3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CACA932-D055-4F41-BB4E-11E5A673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0"/>
            <a:ext cx="8724900" cy="2895600"/>
          </a:xfrm>
          <a:prstGeom prst="rect">
            <a:avLst/>
          </a:prstGeom>
        </p:spPr>
      </p:pic>
      <p:pic>
        <p:nvPicPr>
          <p:cNvPr id="12290" name="Picture 2" descr="https://cdn-images-1.medium.com/max/1000/0*FQK_95dZYbGc3SjW.">
            <a:hlinkClick r:id="rId3"/>
            <a:extLst>
              <a:ext uri="{FF2B5EF4-FFF2-40B4-BE49-F238E27FC236}">
                <a16:creationId xmlns:a16="http://schemas.microsoft.com/office/drawing/2014/main" id="{708F105E-270D-4447-8F76-3645B137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3429000"/>
            <a:ext cx="4416151" cy="30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cdn-images-1.medium.com/max/1000/0*E4eb7wxHinGNdYQq.">
            <a:hlinkClick r:id="rId3"/>
            <a:extLst>
              <a:ext uri="{FF2B5EF4-FFF2-40B4-BE49-F238E27FC236}">
                <a16:creationId xmlns:a16="http://schemas.microsoft.com/office/drawing/2014/main" id="{A324C8FA-C4E1-4BFB-8C54-D9CDAFB3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55245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7EEF8-A097-4293-BBFD-5B3C98CA6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289" y="224644"/>
            <a:ext cx="8641502" cy="640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2AFC5-8D50-4F0F-906D-763D5D49A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047" y="5404631"/>
            <a:ext cx="10598905" cy="1262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13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89F9-128A-4C1C-8C20-CC6C876A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*** Disclaimer 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3550-7414-412B-9079-F46B53CCE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94276" cy="4492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Investing in Cryptocurrencies:</a:t>
            </a:r>
          </a:p>
          <a:p>
            <a:r>
              <a:rPr lang="en-CA" dirty="0"/>
              <a:t>Requires knowledge and effort to mitigate the many risks involved</a:t>
            </a:r>
          </a:p>
          <a:p>
            <a:pPr lvl="1"/>
            <a:r>
              <a:rPr lang="en-CA" sz="1800" dirty="0"/>
              <a:t>Your bank won’t protect you here</a:t>
            </a:r>
          </a:p>
          <a:p>
            <a:pPr lvl="1"/>
            <a:r>
              <a:rPr lang="en-CA" sz="1800" dirty="0"/>
              <a:t>This presentation is only the beginning...</a:t>
            </a:r>
          </a:p>
          <a:p>
            <a:r>
              <a:rPr lang="en-CA" dirty="0"/>
              <a:t>Requires investment experience and discipline to ensure you don’t make poor financial decisions</a:t>
            </a:r>
          </a:p>
          <a:p>
            <a:pPr lvl="1"/>
            <a:r>
              <a:rPr lang="en-CA" sz="1800" dirty="0"/>
              <a:t>Buy low, </a:t>
            </a:r>
            <a:r>
              <a:rPr lang="en-CA" sz="1800" i="1" dirty="0"/>
              <a:t>be patient</a:t>
            </a:r>
            <a:r>
              <a:rPr lang="en-CA" sz="1800" dirty="0"/>
              <a:t>, sell high</a:t>
            </a:r>
          </a:p>
          <a:p>
            <a:r>
              <a:rPr lang="en-CA" dirty="0"/>
              <a:t>Requires a commitment to continuous learning and research; this field moves and changes quickly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DEAE7-1386-47DA-A260-034755A96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492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b="1" dirty="0"/>
              <a:t>Be Prepared For:</a:t>
            </a:r>
          </a:p>
          <a:p>
            <a:r>
              <a:rPr lang="en-CA" dirty="0"/>
              <a:t>Volatility that brings huge swings in value</a:t>
            </a:r>
          </a:p>
          <a:p>
            <a:r>
              <a:rPr lang="en-CA" dirty="0"/>
              <a:t>Financial loss potential due to:</a:t>
            </a:r>
          </a:p>
          <a:p>
            <a:pPr lvl="1"/>
            <a:r>
              <a:rPr lang="en-CA" sz="1800" dirty="0"/>
              <a:t>RTFM mistakes</a:t>
            </a:r>
          </a:p>
          <a:p>
            <a:pPr lvl="1"/>
            <a:r>
              <a:rPr lang="en-CA" sz="1800" dirty="0"/>
              <a:t>Hackers and scammers</a:t>
            </a:r>
          </a:p>
          <a:p>
            <a:pPr lvl="1"/>
            <a:r>
              <a:rPr lang="en-CA" sz="1800" dirty="0"/>
              <a:t>Corrupt teams</a:t>
            </a:r>
          </a:p>
          <a:p>
            <a:pPr lvl="1"/>
            <a:r>
              <a:rPr lang="en-CA" sz="1800" dirty="0"/>
              <a:t>Bugs and poor support services</a:t>
            </a:r>
          </a:p>
          <a:p>
            <a:pPr lvl="1"/>
            <a:r>
              <a:rPr lang="en-CA" sz="1800" dirty="0"/>
              <a:t>Technical </a:t>
            </a:r>
            <a:br>
              <a:rPr lang="en-CA" sz="1800" dirty="0"/>
            </a:br>
            <a:r>
              <a:rPr lang="en-CA" sz="1800" dirty="0"/>
              <a:t>innovations that </a:t>
            </a:r>
            <a:br>
              <a:rPr lang="en-CA" sz="1800" dirty="0"/>
            </a:br>
            <a:r>
              <a:rPr lang="en-CA" sz="1800" dirty="0"/>
              <a:t>devalue other </a:t>
            </a:r>
            <a:br>
              <a:rPr lang="en-CA" sz="1800" dirty="0"/>
            </a:br>
            <a:r>
              <a:rPr lang="en-CA" sz="1800" dirty="0"/>
              <a:t>coins</a:t>
            </a:r>
          </a:p>
          <a:p>
            <a:pPr lvl="1"/>
            <a:r>
              <a:rPr lang="en-CA" sz="1800" dirty="0"/>
              <a:t>And other </a:t>
            </a:r>
            <a:br>
              <a:rPr lang="en-CA" sz="1800" dirty="0"/>
            </a:br>
            <a:r>
              <a:rPr lang="en-CA" sz="1800" dirty="0"/>
              <a:t>crazy shit</a:t>
            </a:r>
          </a:p>
        </p:txBody>
      </p:sp>
      <p:pic>
        <p:nvPicPr>
          <p:cNvPr id="5" name="Picture 12" descr="Image result for bitcoin owners animated">
            <a:extLst>
              <a:ext uri="{FF2B5EF4-FFF2-40B4-BE49-F238E27FC236}">
                <a16:creationId xmlns:a16="http://schemas.microsoft.com/office/drawing/2014/main" id="{330B8549-B495-4C02-B993-E366354E11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104" y="188640"/>
            <a:ext cx="2205105" cy="2205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Image result for and its gone gif">
            <a:extLst>
              <a:ext uri="{FF2B5EF4-FFF2-40B4-BE49-F238E27FC236}">
                <a16:creationId xmlns:a16="http://schemas.microsoft.com/office/drawing/2014/main" id="{5DFF89FB-440A-41FE-8012-4528CB9078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4951581"/>
            <a:ext cx="3254438" cy="18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44AD5B-07BB-4A03-9A32-69E7B7FCF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4" t="34174" r="31842" b="10466"/>
          <a:stretch/>
        </p:blipFill>
        <p:spPr>
          <a:xfrm>
            <a:off x="2233237" y="188640"/>
            <a:ext cx="7972762" cy="659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6B0B7-786D-475D-9AAC-12FCAE03D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14" t="6939" r="29529" b="42648"/>
          <a:stretch/>
        </p:blipFill>
        <p:spPr>
          <a:xfrm>
            <a:off x="2138574" y="542375"/>
            <a:ext cx="8162088" cy="570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7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p.bitcointalk.org/?u=http%3A%2F%2Fi.imgur.com%2FXnvT26Y.jpg&amp;t=584&amp;c=su78pPVhsw7vvw">
            <a:extLst>
              <a:ext uri="{FF2B5EF4-FFF2-40B4-BE49-F238E27FC236}">
                <a16:creationId xmlns:a16="http://schemas.microsoft.com/office/drawing/2014/main" id="{BEC9F841-6DD6-418E-B57E-CFCB575F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18" y="0"/>
            <a:ext cx="111535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p.bitcointalk.org/?u=http%3A%2F%2Fi.imgur.com%2FzcLjv4N.jpg&amp;t=584&amp;c=Wt4DqkHkNnFCUA">
            <a:extLst>
              <a:ext uri="{FF2B5EF4-FFF2-40B4-BE49-F238E27FC236}">
                <a16:creationId xmlns:a16="http://schemas.microsoft.com/office/drawing/2014/main" id="{E369B65F-693B-4FDD-B81C-92F828673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46" y="0"/>
            <a:ext cx="11157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2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p.bitcointalk.org/?u=http%3A%2F%2Fi.imgur.com%2FwSBMrsq.jpg&amp;t=584&amp;c=SWnO02eN_o_m5g">
            <a:extLst>
              <a:ext uri="{FF2B5EF4-FFF2-40B4-BE49-F238E27FC236}">
                <a16:creationId xmlns:a16="http://schemas.microsoft.com/office/drawing/2014/main" id="{12B76D8B-6FD3-4199-ABA8-7968F731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05" y="0"/>
            <a:ext cx="111738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0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p.bitcointalk.org/?u=https%3A%2F%2Fs3.postimg.org%2Fkmzui60kj%2Flogarithmic_03_01_2017.jpg&amp;t=584&amp;c=YSPR8PFUevLCLQ">
            <a:extLst>
              <a:ext uri="{FF2B5EF4-FFF2-40B4-BE49-F238E27FC236}">
                <a16:creationId xmlns:a16="http://schemas.microsoft.com/office/drawing/2014/main" id="{C462AD36-0E6C-44AF-ABE2-B8AB4A60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31" y="0"/>
            <a:ext cx="111417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0B108D-3E7B-445E-AE27-F5DE9E552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089F7-1523-4271-A8A6-FA23973B7433}"/>
              </a:ext>
            </a:extLst>
          </p:cNvPr>
          <p:cNvSpPr txBox="1"/>
          <p:nvPr/>
        </p:nvSpPr>
        <p:spPr>
          <a:xfrm>
            <a:off x="10630916" y="1268760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 31, 2017</a:t>
            </a:r>
          </a:p>
          <a:p>
            <a:r>
              <a:rPr lang="en-CA" dirty="0"/>
              <a:t>12:36pm</a:t>
            </a:r>
          </a:p>
        </p:txBody>
      </p:sp>
    </p:spTree>
    <p:extLst>
      <p:ext uri="{BB962C8B-B14F-4D97-AF65-F5344CB8AC3E}">
        <p14:creationId xmlns:p14="http://schemas.microsoft.com/office/powerpoint/2010/main" val="18119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36341-982B-45F0-A78C-C4544BE2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47624"/>
            <a:ext cx="10474549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80EEE2-D828-483C-AE8D-F0550841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0"/>
            <a:ext cx="10736086" cy="6858000"/>
          </a:xfrm>
          <a:prstGeom prst="rect">
            <a:avLst/>
          </a:prstGeom>
        </p:spPr>
      </p:pic>
      <p:pic>
        <p:nvPicPr>
          <p:cNvPr id="7170" name="Picture 2" descr="Cardano">
            <a:extLst>
              <a:ext uri="{FF2B5EF4-FFF2-40B4-BE49-F238E27FC236}">
                <a16:creationId xmlns:a16="http://schemas.microsoft.com/office/drawing/2014/main" id="{109C443F-6C5A-4587-8087-261B7512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34" y="0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FB49D-DD1F-4A70-9EF8-8655E4BBB093}"/>
              </a:ext>
            </a:extLst>
          </p:cNvPr>
          <p:cNvSpPr txBox="1"/>
          <p:nvPr/>
        </p:nvSpPr>
        <p:spPr>
          <a:xfrm>
            <a:off x="1465118" y="56114"/>
            <a:ext cx="167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Cardano ADA</a:t>
            </a:r>
          </a:p>
        </p:txBody>
      </p:sp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863BAED1-C339-463F-84E3-7AFB8E1D709F}"/>
              </a:ext>
            </a:extLst>
          </p:cNvPr>
          <p:cNvSpPr txBox="1"/>
          <p:nvPr/>
        </p:nvSpPr>
        <p:spPr>
          <a:xfrm>
            <a:off x="92874" y="63813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1D43369E-5B86-41AA-B0AE-175D855E59BA}"/>
              </a:ext>
            </a:extLst>
          </p:cNvPr>
          <p:cNvSpPr txBox="1"/>
          <p:nvPr/>
        </p:nvSpPr>
        <p:spPr>
          <a:xfrm>
            <a:off x="596930" y="63813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31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D39-01D0-4C03-961B-D3A5910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Scenario A: Acquire Some Bitcoin (BTC)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6952-1F11-4F43-8F29-26161AF31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/>
              <a:t>You want to store Bitcoin in a personal wallet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Create a Bitcoin wallet with a </a:t>
            </a:r>
            <a:r>
              <a:rPr lang="en-CA" dirty="0">
                <a:hlinkClick r:id="rId3"/>
              </a:rPr>
              <a:t>Wallet App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Get a wallet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Use a Bitcoin purchase service and send Bitcoin to your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Backup and secure your wallet’s private keys (in case your computer dies)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0F969-D266-4B9C-9931-FA88D20260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dirty="0"/>
              <a:t>You want Bitcoin, but don’t want to manage your own wallet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Sign up for an exchange like </a:t>
            </a:r>
            <a:r>
              <a:rPr lang="en-CA" dirty="0">
                <a:hlinkClick r:id="rId4"/>
              </a:rPr>
              <a:t>Coinsquare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Purchase Bitcoin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Turn on Two Factor Authentication (2FA) for your exchange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Backup and secure your 2FA codes (in case your phone dies)</a:t>
            </a:r>
          </a:p>
        </p:txBody>
      </p:sp>
    </p:spTree>
    <p:extLst>
      <p:ext uri="{BB962C8B-B14F-4D97-AF65-F5344CB8AC3E}">
        <p14:creationId xmlns:p14="http://schemas.microsoft.com/office/powerpoint/2010/main" val="422522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D39-01D0-4C03-961B-D3A5910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Scenario B: Acquire Some Ethereum (ETH)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6952-1F11-4F43-8F29-26161AF31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0662" y="1984248"/>
            <a:ext cx="4800600" cy="4492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You want to store Ether in a personal wallet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Create a Ether wallet with a </a:t>
            </a:r>
            <a:r>
              <a:rPr lang="en-CA" dirty="0">
                <a:hlinkClick r:id="rId2"/>
              </a:rPr>
              <a:t>Wallet App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Get a wallet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Use an Ether purchase service and send Ether to your address OR</a:t>
            </a:r>
            <a:br>
              <a:rPr lang="en-CA" dirty="0"/>
            </a:br>
            <a:br>
              <a:rPr lang="en-CA" dirty="0"/>
            </a:br>
            <a:r>
              <a:rPr lang="en-CA" dirty="0"/>
              <a:t>Exchange Bitcoin for Ether using a service like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Backup and secure your wallet’s private keys (in case your computer dies)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0F969-D266-4B9C-9931-FA88D2026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4106" y="1984248"/>
            <a:ext cx="4800601" cy="4492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You want Ether, but don’t want to manage your own wallet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Sign up for an exchange like </a:t>
            </a:r>
            <a:r>
              <a:rPr lang="en-CA" dirty="0">
                <a:hlinkClick r:id="rId3"/>
              </a:rPr>
              <a:t>Coinsquare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Purchase Ether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Turn on Two Factor Authentication (2FA) for your exchange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Backup and secure your 2FA codes (in case your phone dies)</a:t>
            </a:r>
          </a:p>
        </p:txBody>
      </p:sp>
      <p:pic>
        <p:nvPicPr>
          <p:cNvPr id="13318" name="Picture 6" descr="Image result for shapeshift">
            <a:hlinkClick r:id="rId4"/>
            <a:extLst>
              <a:ext uri="{FF2B5EF4-FFF2-40B4-BE49-F238E27FC236}">
                <a16:creationId xmlns:a16="http://schemas.microsoft.com/office/drawing/2014/main" id="{AFDA63C4-EE06-43B1-A399-A83CDA5C4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78" y="5085185"/>
            <a:ext cx="1417898" cy="51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6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D39-01D0-4C03-961B-D3A5910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Scenario C: Acquire Some Cardano (ADA)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6952-1F11-4F43-8F29-26161AF3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Get some Bitcoin (Scenario A)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Sign up for an </a:t>
            </a:r>
            <a:r>
              <a:rPr lang="en-CA" dirty="0">
                <a:hlinkClick r:id="rId2"/>
              </a:rPr>
              <a:t>exchange that trades Cardano</a:t>
            </a:r>
            <a:r>
              <a:rPr lang="en-CA" dirty="0"/>
              <a:t>, like </a:t>
            </a:r>
            <a:r>
              <a:rPr lang="en-CA" dirty="0" err="1">
                <a:hlinkClick r:id="rId3"/>
              </a:rPr>
              <a:t>Bittrex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Get your Bitcoin address on </a:t>
            </a:r>
            <a:r>
              <a:rPr lang="en-CA" dirty="0" err="1"/>
              <a:t>Bittrex</a:t>
            </a:r>
            <a:endParaRPr lang="en-CA" dirty="0"/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Send your Bitcoin to your </a:t>
            </a:r>
            <a:r>
              <a:rPr lang="en-CA" dirty="0" err="1"/>
              <a:t>Bittrex</a:t>
            </a:r>
            <a:r>
              <a:rPr lang="en-CA" dirty="0"/>
              <a:t> Bitcoin address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Purchase Cardano on </a:t>
            </a:r>
            <a:r>
              <a:rPr lang="en-CA" dirty="0" err="1"/>
              <a:t>Bittrex</a:t>
            </a:r>
            <a:r>
              <a:rPr lang="en-CA" dirty="0"/>
              <a:t> with your received Bitcoin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Turn on 2FA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Backup your 2FA codes (in case your phone dies)</a:t>
            </a:r>
          </a:p>
        </p:txBody>
      </p:sp>
    </p:spTree>
    <p:extLst>
      <p:ext uri="{BB962C8B-B14F-4D97-AF65-F5344CB8AC3E}">
        <p14:creationId xmlns:p14="http://schemas.microsoft.com/office/powerpoint/2010/main" val="13247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6131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What is Money?</a:t>
            </a:r>
          </a:p>
          <a:p>
            <a:r>
              <a:rPr lang="en-US" sz="2000" dirty="0"/>
              <a:t>What is Bitcoin?</a:t>
            </a:r>
          </a:p>
          <a:p>
            <a:r>
              <a:rPr lang="en-US" sz="2000" dirty="0"/>
              <a:t>Cryptocurrencies</a:t>
            </a:r>
          </a:p>
          <a:p>
            <a:r>
              <a:rPr lang="en-US" sz="2000" dirty="0"/>
              <a:t>Buying, Selling, and Trading Crypto</a:t>
            </a:r>
          </a:p>
          <a:p>
            <a:r>
              <a:rPr lang="en-US" sz="2000" dirty="0"/>
              <a:t>Crypto Price </a:t>
            </a:r>
            <a:br>
              <a:rPr lang="en-US" sz="2000" dirty="0"/>
            </a:br>
            <a:r>
              <a:rPr lang="en-US" sz="2000" dirty="0"/>
              <a:t>Theories</a:t>
            </a:r>
          </a:p>
          <a:p>
            <a:r>
              <a:rPr lang="en-US" sz="2000" dirty="0"/>
              <a:t>Crypto Tips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7346B3-798A-493D-83C0-48946983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8427" y="1984248"/>
            <a:ext cx="4800601" cy="46131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800" b="1" dirty="0"/>
              <a:t>Out of Scope Today</a:t>
            </a:r>
          </a:p>
          <a:p>
            <a:r>
              <a:rPr lang="en-CA" sz="1800" dirty="0">
                <a:hlinkClick r:id="rId3"/>
              </a:rPr>
              <a:t>Mining</a:t>
            </a:r>
            <a:r>
              <a:rPr lang="en-CA" sz="1800" dirty="0"/>
              <a:t> Cryptocurrency</a:t>
            </a:r>
          </a:p>
          <a:p>
            <a:r>
              <a:rPr lang="en-CA" sz="1800" dirty="0">
                <a:hlinkClick r:id="rId4"/>
              </a:rPr>
              <a:t>Blockchain</a:t>
            </a:r>
            <a:r>
              <a:rPr lang="en-CA" sz="1800" dirty="0"/>
              <a:t> and Other Crypto Technologies</a:t>
            </a:r>
          </a:p>
          <a:p>
            <a:r>
              <a:rPr lang="en-CA" sz="1800" dirty="0"/>
              <a:t>Bitcoin and Altcoin </a:t>
            </a:r>
            <a:r>
              <a:rPr lang="en-CA" sz="1800" dirty="0">
                <a:hlinkClick r:id="rId5"/>
              </a:rPr>
              <a:t>Forks</a:t>
            </a:r>
            <a:endParaRPr lang="en-CA" sz="1800" dirty="0"/>
          </a:p>
          <a:p>
            <a:r>
              <a:rPr lang="en-CA" sz="1800" dirty="0">
                <a:hlinkClick r:id="rId6"/>
              </a:rPr>
              <a:t>Crypto Software Development</a:t>
            </a:r>
            <a:endParaRPr lang="en-CA" sz="1800" dirty="0"/>
          </a:p>
          <a:p>
            <a:r>
              <a:rPr lang="en-CA" sz="1800" dirty="0"/>
              <a:t>Bitcoin and </a:t>
            </a:r>
            <a:r>
              <a:rPr lang="en-CA" sz="1800" dirty="0">
                <a:hlinkClick r:id="rId7"/>
              </a:rPr>
              <a:t>Energy Usage</a:t>
            </a:r>
            <a:endParaRPr lang="en-CA" sz="1800" dirty="0"/>
          </a:p>
          <a:p>
            <a:r>
              <a:rPr lang="en-CA" sz="1800" dirty="0"/>
              <a:t>Satoshi Nakamoto </a:t>
            </a:r>
            <a:r>
              <a:rPr lang="en-CA" sz="1800" dirty="0">
                <a:hlinkClick r:id="rId8"/>
              </a:rPr>
              <a:t>Theories</a:t>
            </a:r>
            <a:endParaRPr lang="en-CA" sz="1800" dirty="0"/>
          </a:p>
          <a:p>
            <a:r>
              <a:rPr lang="en-CA" sz="1800" dirty="0"/>
              <a:t>Advanced Trading Topics</a:t>
            </a:r>
          </a:p>
          <a:p>
            <a:pPr lvl="1"/>
            <a:r>
              <a:rPr lang="en-CA" sz="1400" dirty="0">
                <a:hlinkClick r:id="rId9"/>
              </a:rPr>
              <a:t>Trading pairs</a:t>
            </a:r>
            <a:endParaRPr lang="en-CA" sz="1400" dirty="0"/>
          </a:p>
          <a:p>
            <a:pPr lvl="1"/>
            <a:r>
              <a:rPr lang="en-CA" sz="1400" dirty="0">
                <a:hlinkClick r:id="rId10"/>
              </a:rPr>
              <a:t>Tether concerns</a:t>
            </a:r>
            <a:endParaRPr lang="en-CA" sz="1400" dirty="0"/>
          </a:p>
          <a:p>
            <a:pPr lvl="1"/>
            <a:r>
              <a:rPr lang="en-CA" sz="1400" dirty="0"/>
              <a:t>Initial Coin Offerings (</a:t>
            </a:r>
            <a:r>
              <a:rPr lang="en-CA" sz="1400" dirty="0">
                <a:hlinkClick r:id="rId11"/>
              </a:rPr>
              <a:t>ICOs</a:t>
            </a:r>
            <a:r>
              <a:rPr lang="en-CA" sz="1400" dirty="0"/>
              <a:t>)</a:t>
            </a:r>
          </a:p>
          <a:p>
            <a:pPr lvl="1"/>
            <a:endParaRPr lang="en-CA" sz="1400" dirty="0"/>
          </a:p>
          <a:p>
            <a:endParaRPr lang="en-CA" sz="1800" dirty="0"/>
          </a:p>
        </p:txBody>
      </p:sp>
      <p:pic>
        <p:nvPicPr>
          <p:cNvPr id="5" name="Picture 10" descr="https://pbs.twimg.com/media/DRwQbhzVoAAubLM.jpg:large">
            <a:extLst>
              <a:ext uri="{FF2B5EF4-FFF2-40B4-BE49-F238E27FC236}">
                <a16:creationId xmlns:a16="http://schemas.microsoft.com/office/drawing/2014/main" id="{8005F333-2105-49C4-A428-247F74CB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3844003"/>
            <a:ext cx="2952328" cy="2869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D39-01D0-4C03-961B-D3A5910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Scenario D: Store your Crypto Safely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6952-1F11-4F43-8F29-26161AF3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Get a wallet app for the coin(s) you want to store</a:t>
            </a:r>
          </a:p>
          <a:p>
            <a:pPr marL="919162" lvl="2" indent="-457200"/>
            <a:r>
              <a:rPr lang="en-CA" dirty="0"/>
              <a:t>You may need a unique wallet for each type of coin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Get a wallet address for each type of coin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Withdraw your coins, sending them to exactly the right address for that type of coin</a:t>
            </a:r>
          </a:p>
          <a:p>
            <a:pPr marL="919162" lvl="2" indent="-457200"/>
            <a:r>
              <a:rPr lang="en-CA" dirty="0"/>
              <a:t>Follow instructions carefully – each coin differs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Backup and secure your wallet’s private keys (in case your computer dies)</a:t>
            </a:r>
          </a:p>
          <a:p>
            <a:pPr marL="0" indent="0">
              <a:buNone/>
            </a:pPr>
            <a:r>
              <a:rPr lang="en-CA" dirty="0"/>
              <a:t>More </a:t>
            </a:r>
            <a:r>
              <a:rPr lang="en-CA" dirty="0">
                <a:hlinkClick r:id="rId2"/>
              </a:rPr>
              <a:t>security practices</a:t>
            </a:r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496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DD39-01D0-4C03-961B-D3A5910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Scenario E: Cash Out Baby!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6952-1F11-4F43-8F29-26161AF3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(If you don’t have one already) sign up for an exchange that supports withdrawals (like Coinsquare or </a:t>
            </a:r>
            <a:r>
              <a:rPr lang="en-CA" dirty="0" err="1"/>
              <a:t>QuadrigaCX</a:t>
            </a:r>
            <a:r>
              <a:rPr lang="en-CA" dirty="0"/>
              <a:t>)</a:t>
            </a:r>
          </a:p>
          <a:p>
            <a:pPr marL="919162" lvl="2" indent="-457200"/>
            <a:r>
              <a:rPr lang="en-CA" dirty="0"/>
              <a:t>Pay attention to wire fees </a:t>
            </a:r>
            <a:r>
              <a:rPr lang="en-CA" b="1" dirty="0"/>
              <a:t>and </a:t>
            </a:r>
            <a:r>
              <a:rPr lang="en-CA" dirty="0"/>
              <a:t>exchange rates. For example, Coinsquare has higher wire fees but also higher crypto prices.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Convert your coins to one of the coins supported by your exchange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Withdraw your coins, sending them to your exchange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Sell coins for dollars on your exchange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With your exchange, initiate a Wire transfer to your bank account</a:t>
            </a:r>
          </a:p>
        </p:txBody>
      </p:sp>
    </p:spTree>
    <p:extLst>
      <p:ext uri="{BB962C8B-B14F-4D97-AF65-F5344CB8AC3E}">
        <p14:creationId xmlns:p14="http://schemas.microsoft.com/office/powerpoint/2010/main" val="23897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AEBE-E237-4A4C-BA59-9ECD89A1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Monitoring Your Portfolio</a:t>
            </a:r>
          </a:p>
        </p:txBody>
      </p:sp>
      <p:pic>
        <p:nvPicPr>
          <p:cNvPr id="19460" name="Picture 4" descr="Image result for cryptocompare">
            <a:hlinkClick r:id="rId2"/>
            <a:extLst>
              <a:ext uri="{FF2B5EF4-FFF2-40B4-BE49-F238E27FC236}">
                <a16:creationId xmlns:a16="http://schemas.microsoft.com/office/drawing/2014/main" id="{1FD1FD72-2155-4728-BE8F-133ED0E7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8" y="2666628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cointracking">
            <a:hlinkClick r:id="rId4"/>
            <a:extLst>
              <a:ext uri="{FF2B5EF4-FFF2-40B4-BE49-F238E27FC236}">
                <a16:creationId xmlns:a16="http://schemas.microsoft.com/office/drawing/2014/main" id="{83C0E032-A887-4614-9227-81B4B503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29459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result for coincap">
            <a:hlinkClick r:id="rId6"/>
            <a:extLst>
              <a:ext uri="{FF2B5EF4-FFF2-40B4-BE49-F238E27FC236}">
                <a16:creationId xmlns:a16="http://schemas.microsoft.com/office/drawing/2014/main" id="{34D3F00C-3211-4088-ACDE-6E09A7F3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812" y="2198576"/>
            <a:ext cx="2202329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s://www.blockfolio.com/images/iOS1.png">
            <a:hlinkClick r:id="rId8"/>
            <a:extLst>
              <a:ext uri="{FF2B5EF4-FFF2-40B4-BE49-F238E27FC236}">
                <a16:creationId xmlns:a16="http://schemas.microsoft.com/office/drawing/2014/main" id="{631DF047-7905-40EF-816D-0CFC4580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40" y="2382311"/>
            <a:ext cx="2007292" cy="35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0E42E3-9AFC-4015-A8C2-A589DB1F70B2}"/>
              </a:ext>
            </a:extLst>
          </p:cNvPr>
          <p:cNvSpPr txBox="1"/>
          <p:nvPr/>
        </p:nvSpPr>
        <p:spPr>
          <a:xfrm>
            <a:off x="4558368" y="6372377"/>
            <a:ext cx="375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 my personal order of preference…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0B38B1-FA8E-46FD-B5F8-1772C9D03347}"/>
              </a:ext>
            </a:extLst>
          </p:cNvPr>
          <p:cNvCxnSpPr/>
          <p:nvPr/>
        </p:nvCxnSpPr>
        <p:spPr>
          <a:xfrm>
            <a:off x="3574132" y="6741368"/>
            <a:ext cx="554461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E4D3-65DD-44B2-BF74-7EA0CC8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Crypto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705E-FB6E-4ACD-BC7F-08692B765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685112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Crypto-currency is highly divisible</a:t>
            </a:r>
          </a:p>
          <a:p>
            <a:pPr lvl="1"/>
            <a:r>
              <a:rPr lang="en-CA" dirty="0"/>
              <a:t>You can purchase $50 of Bitcoin</a:t>
            </a:r>
          </a:p>
          <a:p>
            <a:pPr lvl="1"/>
            <a:r>
              <a:rPr lang="en-CA" dirty="0"/>
              <a:t>Don’t worry about whole numbers</a:t>
            </a:r>
          </a:p>
          <a:p>
            <a:r>
              <a:rPr lang="en-CA" dirty="0"/>
              <a:t>It is easy to move coins</a:t>
            </a:r>
          </a:p>
          <a:p>
            <a:pPr lvl="1"/>
            <a:r>
              <a:rPr lang="en-CA" dirty="0"/>
              <a:t>Get the address details right! </a:t>
            </a:r>
          </a:p>
          <a:p>
            <a:pPr lvl="1"/>
            <a:r>
              <a:rPr lang="en-CA" dirty="0"/>
              <a:t>No bank protections</a:t>
            </a:r>
          </a:p>
          <a:p>
            <a:pPr lvl="1"/>
            <a:r>
              <a:rPr lang="en-CA" dirty="0"/>
              <a:t>Watch for daily withdraw limits on exchanges – can take forever to withdraw</a:t>
            </a:r>
          </a:p>
          <a:p>
            <a:r>
              <a:rPr lang="en-CA" dirty="0"/>
              <a:t>Watch for transfer fees</a:t>
            </a:r>
          </a:p>
          <a:p>
            <a:pPr lvl="1"/>
            <a:r>
              <a:rPr lang="en-CA" dirty="0"/>
              <a:t>Wallets let you choose, choose wisely</a:t>
            </a:r>
          </a:p>
          <a:p>
            <a:pPr lvl="1"/>
            <a:r>
              <a:rPr lang="en-CA" dirty="0"/>
              <a:t>Exchanges set standard fees, may be high for small transfers</a:t>
            </a:r>
          </a:p>
          <a:p>
            <a:pPr lvl="1"/>
            <a:r>
              <a:rPr lang="en-CA" dirty="0"/>
              <a:t>Bitcoin ATMs have very high fees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2DEAA-6C45-445A-A895-FBC7B9BDF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685112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High-cap coins are highly volatile</a:t>
            </a:r>
          </a:p>
          <a:p>
            <a:pPr lvl="1"/>
            <a:r>
              <a:rPr lang="en-CA" dirty="0"/>
              <a:t>When buying or selling, don’t rush</a:t>
            </a:r>
          </a:p>
          <a:p>
            <a:pPr lvl="1"/>
            <a:r>
              <a:rPr lang="en-CA" dirty="0"/>
              <a:t>Don’t over trade – </a:t>
            </a:r>
            <a:r>
              <a:rPr lang="en-CA" dirty="0">
                <a:hlinkClick r:id="rId3"/>
              </a:rPr>
              <a:t>#HODL</a:t>
            </a:r>
            <a:endParaRPr lang="en-CA" dirty="0"/>
          </a:p>
          <a:p>
            <a:pPr lvl="1"/>
            <a:r>
              <a:rPr lang="en-CA" dirty="0"/>
              <a:t>Don’t FOMO, be careful about buying the top</a:t>
            </a:r>
          </a:p>
          <a:p>
            <a:r>
              <a:rPr lang="en-CA" dirty="0"/>
              <a:t>Beware of low-cap coins</a:t>
            </a:r>
          </a:p>
          <a:p>
            <a:pPr lvl="1"/>
            <a:r>
              <a:rPr lang="en-CA" dirty="0"/>
              <a:t>They can be difficult to sell</a:t>
            </a:r>
          </a:p>
          <a:p>
            <a:r>
              <a:rPr lang="en-CA" dirty="0"/>
              <a:t>Beware of Initial Coin Offerings (ICOs)</a:t>
            </a:r>
          </a:p>
          <a:p>
            <a:pPr lvl="1"/>
            <a:r>
              <a:rPr lang="en-CA" dirty="0"/>
              <a:t>Supporting exchanges unknown upfront</a:t>
            </a:r>
          </a:p>
          <a:p>
            <a:pPr lvl="1"/>
            <a:r>
              <a:rPr lang="en-CA" dirty="0"/>
              <a:t>Coins may be illiquid for months or years</a:t>
            </a:r>
          </a:p>
          <a:p>
            <a:pPr lvl="1"/>
            <a:r>
              <a:rPr lang="en-CA" dirty="0"/>
              <a:t>Many scams</a:t>
            </a:r>
          </a:p>
          <a:p>
            <a:pPr lvl="1"/>
            <a:r>
              <a:rPr lang="en-CA" dirty="0"/>
              <a:t>Some great opportunities though!</a:t>
            </a:r>
          </a:p>
          <a:p>
            <a:r>
              <a:rPr lang="en-CA" dirty="0"/>
              <a:t>Watch for newly listed coins</a:t>
            </a:r>
          </a:p>
          <a:p>
            <a:pPr lvl="1"/>
            <a:r>
              <a:rPr lang="en-CA" dirty="0"/>
              <a:t>Some great opportunities</a:t>
            </a:r>
          </a:p>
          <a:p>
            <a:pPr lvl="1"/>
            <a:r>
              <a:rPr lang="en-CA" dirty="0"/>
              <a:t>DYOR</a:t>
            </a:r>
          </a:p>
        </p:txBody>
      </p:sp>
      <p:pic>
        <p:nvPicPr>
          <p:cNvPr id="5" name="Picture 16" descr="https://pbs.twimg.com/media/DRYbltcV4AA5IHC.jpg:large">
            <a:extLst>
              <a:ext uri="{FF2B5EF4-FFF2-40B4-BE49-F238E27FC236}">
                <a16:creationId xmlns:a16="http://schemas.microsoft.com/office/drawing/2014/main" id="{43156B20-7F57-4977-B72C-80D2108F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456" y="62346"/>
            <a:ext cx="3244508" cy="1760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6A472-F2EE-473B-AADA-CAD8D94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Crypto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5F65-6BB5-4452-B953-9E069C19D0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Pay attention to the BTC value of your crypto, not just USD</a:t>
            </a:r>
          </a:p>
          <a:p>
            <a:pPr lvl="1"/>
            <a:r>
              <a:rPr lang="en-CA" dirty="0"/>
              <a:t>If your Altcoins aren’t doing better than Bitcoin, why hold Altcoins?</a:t>
            </a:r>
          </a:p>
          <a:p>
            <a:r>
              <a:rPr lang="en-CA" dirty="0"/>
              <a:t>What kind of crypto-investor do you want to be?</a:t>
            </a:r>
          </a:p>
          <a:p>
            <a:pPr lvl="1"/>
            <a:r>
              <a:rPr lang="en-CA" dirty="0"/>
              <a:t>Active trader or 100x thrill seeker?</a:t>
            </a:r>
          </a:p>
          <a:p>
            <a:pPr lvl="1"/>
            <a:r>
              <a:rPr lang="en-CA" dirty="0"/>
              <a:t>Buy and HODL – </a:t>
            </a:r>
            <a:r>
              <a:rPr lang="en-CA" b="1" i="1" dirty="0"/>
              <a:t>highly recommended </a:t>
            </a:r>
            <a:r>
              <a:rPr lang="en-CA" dirty="0"/>
              <a:t>starting 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7F1B3-8520-40FF-9BAC-14F60B29E9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Active trading can have tax implications (like stock trading)</a:t>
            </a:r>
          </a:p>
          <a:p>
            <a:r>
              <a:rPr lang="en-CA" dirty="0"/>
              <a:t>Every coin has a business model </a:t>
            </a:r>
          </a:p>
          <a:p>
            <a:pPr lvl="1"/>
            <a:r>
              <a:rPr lang="en-CA" dirty="0"/>
              <a:t>Does it make sense? Is it real?</a:t>
            </a:r>
          </a:p>
          <a:p>
            <a:pPr lvl="1"/>
            <a:r>
              <a:rPr lang="en-CA" dirty="0"/>
              <a:t>Would you invest in this as a company?</a:t>
            </a:r>
          </a:p>
          <a:p>
            <a:pPr lvl="1"/>
            <a:r>
              <a:rPr lang="en-CA" dirty="0"/>
              <a:t>Is it pushing the state of the art?</a:t>
            </a:r>
          </a:p>
          <a:p>
            <a:pPr lvl="1"/>
            <a:r>
              <a:rPr lang="en-CA" dirty="0"/>
              <a:t>Does it have a real team, with great experience?</a:t>
            </a:r>
          </a:p>
          <a:p>
            <a:pPr lvl="1"/>
            <a:r>
              <a:rPr lang="en-CA" dirty="0"/>
              <a:t>What do others think about it?</a:t>
            </a:r>
          </a:p>
          <a:p>
            <a:pPr lvl="1"/>
            <a:r>
              <a:rPr lang="en-CA" dirty="0"/>
              <a:t>Watch out for coin shilling</a:t>
            </a:r>
          </a:p>
          <a:p>
            <a:pPr lvl="1"/>
            <a:r>
              <a:rPr lang="en-CA" dirty="0"/>
              <a:t>#DYOR</a:t>
            </a:r>
          </a:p>
          <a:p>
            <a:r>
              <a:rPr lang="en-CA" dirty="0"/>
              <a:t>Choose coins with long term value and viable roadmaps</a:t>
            </a:r>
          </a:p>
        </p:txBody>
      </p:sp>
      <p:pic>
        <p:nvPicPr>
          <p:cNvPr id="33796" name="Picture 4" descr="Image result for hodl cartoon">
            <a:extLst>
              <a:ext uri="{FF2B5EF4-FFF2-40B4-BE49-F238E27FC236}">
                <a16:creationId xmlns:a16="http://schemas.microsoft.com/office/drawing/2014/main" id="{032641DD-1B06-4988-AC72-9FD0247F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43" y="4509120"/>
            <a:ext cx="4557869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BB0ED8-BC5B-436E-A6ED-61E38CC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Q&amp;A</a:t>
            </a:r>
          </a:p>
        </p:txBody>
      </p:sp>
      <p:pic>
        <p:nvPicPr>
          <p:cNvPr id="7" name="Picture 10" descr="Image result for bitcoin">
            <a:extLst>
              <a:ext uri="{FF2B5EF4-FFF2-40B4-BE49-F238E27FC236}">
                <a16:creationId xmlns:a16="http://schemas.microsoft.com/office/drawing/2014/main" id="{3CBA64A9-B21F-4ACB-9F67-5B93F588F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64" y="563889"/>
            <a:ext cx="4499991" cy="22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pbs.twimg.com/media/DQd6sjyW0AAdCT4.jpg:large">
            <a:extLst>
              <a:ext uri="{FF2B5EF4-FFF2-40B4-BE49-F238E27FC236}">
                <a16:creationId xmlns:a16="http://schemas.microsoft.com/office/drawing/2014/main" id="{A033A083-4283-4ADA-82D8-5B9A6507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60" y="3105632"/>
            <a:ext cx="5642642" cy="30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B8AF0-7624-4CFE-9817-83B4AD54F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Thanks!</a:t>
            </a:r>
          </a:p>
        </p:txBody>
      </p:sp>
      <p:pic>
        <p:nvPicPr>
          <p:cNvPr id="10" name="Picture 2" descr="http://www.saskatooncoinclub.ca/images/coin_club_logo.gif">
            <a:extLst>
              <a:ext uri="{FF2B5EF4-FFF2-40B4-BE49-F238E27FC236}">
                <a16:creationId xmlns:a16="http://schemas.microsoft.com/office/drawing/2014/main" id="{4E474563-DB3F-4E62-ABD0-0B98E08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56" y="5085184"/>
            <a:ext cx="1486477" cy="148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usask">
            <a:extLst>
              <a:ext uri="{FF2B5EF4-FFF2-40B4-BE49-F238E27FC236}">
                <a16:creationId xmlns:a16="http://schemas.microsoft.com/office/drawing/2014/main" id="{6E547E36-BBBC-4FBA-BA38-822DE5F43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38" y="5188488"/>
            <a:ext cx="3584870" cy="11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66BFC-DFC2-4AEE-BF53-9FE7D925A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23610" y="5444880"/>
            <a:ext cx="907554" cy="59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0" descr="Image result for bitcoin">
            <a:extLst>
              <a:ext uri="{FF2B5EF4-FFF2-40B4-BE49-F238E27FC236}">
                <a16:creationId xmlns:a16="http://schemas.microsoft.com/office/drawing/2014/main" id="{31B17564-399F-4B83-90EB-30F1AE14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22" y="563889"/>
            <a:ext cx="4499991" cy="22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38328C-96D3-46EA-A41B-29488B2F1A17}"/>
              </a:ext>
            </a:extLst>
          </p:cNvPr>
          <p:cNvSpPr/>
          <p:nvPr/>
        </p:nvSpPr>
        <p:spPr>
          <a:xfrm>
            <a:off x="3118202" y="6386995"/>
            <a:ext cx="230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8"/>
              </a:rPr>
              <a:t>http://bit.ly/DC-BTC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3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6" name="Picture 8" descr="Image result for bitcoin is a bubble cartoon">
            <a:extLst>
              <a:ext uri="{FF2B5EF4-FFF2-40B4-BE49-F238E27FC236}">
                <a16:creationId xmlns:a16="http://schemas.microsoft.com/office/drawing/2014/main" id="{09BD6F36-FAA5-40D8-9918-C26C9D144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116632"/>
            <a:ext cx="3216821" cy="311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Image result for bitcoin is a bubble cartoon">
            <a:extLst>
              <a:ext uri="{FF2B5EF4-FFF2-40B4-BE49-F238E27FC236}">
                <a16:creationId xmlns:a16="http://schemas.microsoft.com/office/drawing/2014/main" id="{20266E11-78C3-42E6-BE12-353AEAB0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698" y="3429001"/>
            <a:ext cx="4416491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https://pbs.twimg.com/media/DPlVEf7VAAA7Kev.jpg:large">
            <a:extLst>
              <a:ext uri="{FF2B5EF4-FFF2-40B4-BE49-F238E27FC236}">
                <a16:creationId xmlns:a16="http://schemas.microsoft.com/office/drawing/2014/main" id="{AD5F9C19-2021-4061-AF43-9234CC5D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139746"/>
            <a:ext cx="2390755" cy="309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https://pbs.twimg.com/media/DSFhwf_WsAAuNk9.jpg:large">
            <a:extLst>
              <a:ext uri="{FF2B5EF4-FFF2-40B4-BE49-F238E27FC236}">
                <a16:creationId xmlns:a16="http://schemas.microsoft.com/office/drawing/2014/main" id="{78D1AC5A-D367-445A-863F-FD374D85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18" y="4653136"/>
            <a:ext cx="6101447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s://pbs.twimg.com/media/DMEhnsmUQAEZO0A.jpg:large">
            <a:extLst>
              <a:ext uri="{FF2B5EF4-FFF2-40B4-BE49-F238E27FC236}">
                <a16:creationId xmlns:a16="http://schemas.microsoft.com/office/drawing/2014/main" id="{C390BCA6-C8A1-4776-8402-FA7F0597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44" y="99298"/>
            <a:ext cx="3602055" cy="480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anking system government bitcoin cartoon">
            <a:extLst>
              <a:ext uri="{FF2B5EF4-FFF2-40B4-BE49-F238E27FC236}">
                <a16:creationId xmlns:a16="http://schemas.microsoft.com/office/drawing/2014/main" id="{67E1C719-0718-4E78-9E1B-2F2EF50E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05" y="3284984"/>
            <a:ext cx="2687188" cy="1463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80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pbs.twimg.com/media/DSHi2suX0AAjfwD.jpg:large">
            <a:extLst>
              <a:ext uri="{FF2B5EF4-FFF2-40B4-BE49-F238E27FC236}">
                <a16:creationId xmlns:a16="http://schemas.microsoft.com/office/drawing/2014/main" id="{3E67A892-C4BD-465F-B1C9-DE296414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16632"/>
            <a:ext cx="3456384" cy="342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pbs.twimg.com/media/DR_etrIVQAAmrhQ.jpg:large">
            <a:extLst>
              <a:ext uri="{FF2B5EF4-FFF2-40B4-BE49-F238E27FC236}">
                <a16:creationId xmlns:a16="http://schemas.microsoft.com/office/drawing/2014/main" id="{6847E01F-5ABE-4691-805E-9BDDD9EF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90" y="3387582"/>
            <a:ext cx="3326401" cy="3326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pbs.twimg.com/media/CghA0REWcAAXT4f.jpg:large">
            <a:extLst>
              <a:ext uri="{FF2B5EF4-FFF2-40B4-BE49-F238E27FC236}">
                <a16:creationId xmlns:a16="http://schemas.microsoft.com/office/drawing/2014/main" id="{073DB201-FE63-464C-AF37-FFDC5AC0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08" y="3593223"/>
            <a:ext cx="3800694" cy="316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https://pbs.twimg.com/media/DQdt0rRUQAAb8U4.jpg">
            <a:extLst>
              <a:ext uri="{FF2B5EF4-FFF2-40B4-BE49-F238E27FC236}">
                <a16:creationId xmlns:a16="http://schemas.microsoft.com/office/drawing/2014/main" id="{7CA13856-C6EF-4B4D-A07B-36705556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09" y="3429000"/>
            <a:ext cx="3550345" cy="332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s://pbs.twimg.com/media/DR3HQibVoAEyCJO.jpg:large">
            <a:extLst>
              <a:ext uri="{FF2B5EF4-FFF2-40B4-BE49-F238E27FC236}">
                <a16:creationId xmlns:a16="http://schemas.microsoft.com/office/drawing/2014/main" id="{78900EF1-C523-4598-A9D8-A73F72F1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54" y="102600"/>
            <a:ext cx="3341892" cy="342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https://pbs.twimg.com/media/DQdZ3CnVoAA31My.jpg">
            <a:extLst>
              <a:ext uri="{FF2B5EF4-FFF2-40B4-BE49-F238E27FC236}">
                <a16:creationId xmlns:a16="http://schemas.microsoft.com/office/drawing/2014/main" id="{14CFC930-6E14-40C6-9A3A-4EE85C7F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467" y="404664"/>
            <a:ext cx="3904224" cy="270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 __________________________________&#10;#crypto #bitcoin #btc #ltc #bch #eth #blockchain #ethereum #memes #cryptodaily #hodl #pump #cryptocracy">
            <a:extLst>
              <a:ext uri="{FF2B5EF4-FFF2-40B4-BE49-F238E27FC236}">
                <a16:creationId xmlns:a16="http://schemas.microsoft.com/office/drawing/2014/main" id="{AA9CD9C9-33E8-40F7-9FF2-12FF1C9CD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" b="5462"/>
          <a:stretch/>
        </p:blipFill>
        <p:spPr bwMode="auto">
          <a:xfrm>
            <a:off x="1413891" y="75000"/>
            <a:ext cx="5717097" cy="33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pbs.twimg.com/media/DCU-7UVVoAAIlzD.jpg:large">
            <a:extLst>
              <a:ext uri="{FF2B5EF4-FFF2-40B4-BE49-F238E27FC236}">
                <a16:creationId xmlns:a16="http://schemas.microsoft.com/office/drawing/2014/main" id="{42CB14E1-29FC-4786-BB23-39EAA540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3229929"/>
            <a:ext cx="3513975" cy="350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pbs.twimg.com/media/DRlt-ddUQAA5ODe.jpg:large">
            <a:extLst>
              <a:ext uri="{FF2B5EF4-FFF2-40B4-BE49-F238E27FC236}">
                <a16:creationId xmlns:a16="http://schemas.microsoft.com/office/drawing/2014/main" id="{01910C7E-7D4D-4920-BF9A-B3D5AB79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99" y="127063"/>
            <a:ext cx="3923928" cy="294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https://pbs.twimg.com/media/DRHKzBOUIAEooLC.jpg:large">
            <a:extLst>
              <a:ext uri="{FF2B5EF4-FFF2-40B4-BE49-F238E27FC236}">
                <a16:creationId xmlns:a16="http://schemas.microsoft.com/office/drawing/2014/main" id="{67B95539-248D-4DA0-BF19-D0BF98E7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1" y="3543045"/>
            <a:ext cx="6408712" cy="321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medium of exchange</a:t>
            </a:r>
          </a:p>
          <a:p>
            <a:r>
              <a:rPr lang="en-US" dirty="0"/>
              <a:t>An alternative to bartering</a:t>
            </a:r>
          </a:p>
          <a:p>
            <a:r>
              <a:rPr lang="en-US" dirty="0"/>
              <a:t>Has purchasing power</a:t>
            </a:r>
          </a:p>
          <a:p>
            <a:pPr lvl="1"/>
            <a:r>
              <a:rPr lang="en-US" dirty="0"/>
              <a:t>Established by history, supply and demand, and social convention (or consensus)</a:t>
            </a:r>
          </a:p>
          <a:p>
            <a:r>
              <a:rPr lang="en-US" dirty="0"/>
              <a:t>Made legal tender by fiat (order) of the government</a:t>
            </a:r>
          </a:p>
          <a:p>
            <a:pPr lvl="1"/>
            <a:r>
              <a:rPr lang="en-US" dirty="0"/>
              <a:t>Legal tender must be accepted as payment</a:t>
            </a:r>
          </a:p>
          <a:p>
            <a:pPr lvl="1"/>
            <a:r>
              <a:rPr lang="en-US" dirty="0"/>
              <a:t>Hence the term </a:t>
            </a:r>
            <a:r>
              <a:rPr lang="en-US" dirty="0">
                <a:hlinkClick r:id="rId2"/>
              </a:rPr>
              <a:t>fiat currency</a:t>
            </a:r>
            <a:endParaRPr lang="en-US" dirty="0"/>
          </a:p>
          <a:p>
            <a:r>
              <a:rPr lang="en-US" dirty="0"/>
              <a:t>Paper money and coins have little or no intrinsic value in themselves, except the value society gives them</a:t>
            </a:r>
          </a:p>
        </p:txBody>
      </p:sp>
    </p:spTree>
    <p:extLst>
      <p:ext uri="{BB962C8B-B14F-4D97-AF65-F5344CB8AC3E}">
        <p14:creationId xmlns:p14="http://schemas.microsoft.com/office/powerpoint/2010/main" val="6589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pbs.twimg.com/media/DRh9DwWV4AAnEFe.jpg:large">
            <a:extLst>
              <a:ext uri="{FF2B5EF4-FFF2-40B4-BE49-F238E27FC236}">
                <a16:creationId xmlns:a16="http://schemas.microsoft.com/office/drawing/2014/main" id="{EAEE5B02-49BC-4B21-9580-26B67999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44624"/>
            <a:ext cx="6683410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s://pbs.twimg.com/media/DRYmLGyUEAAuUE_.jpg:large">
            <a:extLst>
              <a:ext uri="{FF2B5EF4-FFF2-40B4-BE49-F238E27FC236}">
                <a16:creationId xmlns:a16="http://schemas.microsoft.com/office/drawing/2014/main" id="{1AF59C25-BFD2-43F2-BDBB-3555DA7E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6"/>
          <a:stretch/>
        </p:blipFill>
        <p:spPr bwMode="auto">
          <a:xfrm>
            <a:off x="7894612" y="44624"/>
            <a:ext cx="418031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pbs.twimg.com/media/DRNKL7UVwAAfRxb.jpg">
            <a:extLst>
              <a:ext uri="{FF2B5EF4-FFF2-40B4-BE49-F238E27FC236}">
                <a16:creationId xmlns:a16="http://schemas.microsoft.com/office/drawing/2014/main" id="{4B5B1ABD-C161-45D5-98D6-C15F9C9DC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5"/>
          <a:stretch/>
        </p:blipFill>
        <p:spPr bwMode="auto">
          <a:xfrm>
            <a:off x="5401715" y="5157191"/>
            <a:ext cx="2996953" cy="165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pbs.twimg.com/media/DRFk9nMWsAA3V95.jpg:large">
            <a:extLst>
              <a:ext uri="{FF2B5EF4-FFF2-40B4-BE49-F238E27FC236}">
                <a16:creationId xmlns:a16="http://schemas.microsoft.com/office/drawing/2014/main" id="{775056AB-163C-4280-8C38-AD53E9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5157192"/>
            <a:ext cx="2399744" cy="1631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https://pbs.twimg.com/media/DQ9rRgLXcAI5Odg.jpg:large">
            <a:extLst>
              <a:ext uri="{FF2B5EF4-FFF2-40B4-BE49-F238E27FC236}">
                <a16:creationId xmlns:a16="http://schemas.microsoft.com/office/drawing/2014/main" id="{4DE48A37-4713-4ECA-8566-C9CB086E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66" y="5157192"/>
            <a:ext cx="3554610" cy="165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pbs.twimg.com/media/DQmmOl6U8AE-WGw.jpg">
            <a:extLst>
              <a:ext uri="{FF2B5EF4-FFF2-40B4-BE49-F238E27FC236}">
                <a16:creationId xmlns:a16="http://schemas.microsoft.com/office/drawing/2014/main" id="{901B7CA0-A383-4B26-B6DE-870B66B55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19" y="5157192"/>
            <a:ext cx="1632705" cy="165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pbs.twimg.com/media/DRSVunNUEAAA92g.jpg:large">
            <a:extLst>
              <a:ext uri="{FF2B5EF4-FFF2-40B4-BE49-F238E27FC236}">
                <a16:creationId xmlns:a16="http://schemas.microsoft.com/office/drawing/2014/main" id="{0D6D4E41-7697-48B0-9A82-58644130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1" y="70358"/>
            <a:ext cx="4808787" cy="672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pbs.twimg.com/media/DRQbgozXcAAj5oN.jpg:large">
            <a:extLst>
              <a:ext uri="{FF2B5EF4-FFF2-40B4-BE49-F238E27FC236}">
                <a16:creationId xmlns:a16="http://schemas.microsoft.com/office/drawing/2014/main" id="{A966351C-C398-4888-825A-99FD465E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60" y="64677"/>
            <a:ext cx="4044672" cy="672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pbs.twimg.com/media/DQ3dwtqV4AAnxmk.jpg:large">
            <a:extLst>
              <a:ext uri="{FF2B5EF4-FFF2-40B4-BE49-F238E27FC236}">
                <a16:creationId xmlns:a16="http://schemas.microsoft.com/office/drawing/2014/main" id="{7FE9CD7E-230D-436B-9065-4465030D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38" y="66134"/>
            <a:ext cx="2102822" cy="6721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5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https://pbs.twimg.com/media/DQ3QXvmUQAAiWEr.jpg:large">
            <a:extLst>
              <a:ext uri="{FF2B5EF4-FFF2-40B4-BE49-F238E27FC236}">
                <a16:creationId xmlns:a16="http://schemas.microsoft.com/office/drawing/2014/main" id="{A0E82A40-83E6-4784-8DAA-85A3C4BD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98" y="86296"/>
            <a:ext cx="3652193" cy="311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s://pbs.twimg.com/media/DQ7OzxFXkAA-fts.jpg:large">
            <a:extLst>
              <a:ext uri="{FF2B5EF4-FFF2-40B4-BE49-F238E27FC236}">
                <a16:creationId xmlns:a16="http://schemas.microsoft.com/office/drawing/2014/main" id="{236E24CB-75A6-4256-A46B-37F822CD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16353"/>
            <a:ext cx="326436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pbs.twimg.com/media/DQ7dg8hVwAAkQtT.jpg:large">
            <a:extLst>
              <a:ext uri="{FF2B5EF4-FFF2-40B4-BE49-F238E27FC236}">
                <a16:creationId xmlns:a16="http://schemas.microsoft.com/office/drawing/2014/main" id="{9B7975E5-D8F3-4D85-A7A6-E08D08A2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73" y="3212976"/>
            <a:ext cx="3722518" cy="355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1808C-955B-4E53-8CBC-77E0D0B26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9" y="2672049"/>
            <a:ext cx="5040560" cy="4099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80" name="Picture 8" descr="https://pbs.twimg.com/media/DQzxlkuUIAAP_WL.jpg">
            <a:extLst>
              <a:ext uri="{FF2B5EF4-FFF2-40B4-BE49-F238E27FC236}">
                <a16:creationId xmlns:a16="http://schemas.microsoft.com/office/drawing/2014/main" id="{3E22E163-7008-4FBF-A3BC-C8C4F96A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89636"/>
            <a:ext cx="2281961" cy="2510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https://pbs.twimg.com/media/DQnQ0y8WAAInnCb.jpg">
            <a:extLst>
              <a:ext uri="{FF2B5EF4-FFF2-40B4-BE49-F238E27FC236}">
                <a16:creationId xmlns:a16="http://schemas.microsoft.com/office/drawing/2014/main" id="{F51AE61D-69D9-46E0-8284-1A7A8707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09" y="3016190"/>
            <a:ext cx="1965108" cy="341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 result for banking system government bitcoin cartoon">
            <a:extLst>
              <a:ext uri="{FF2B5EF4-FFF2-40B4-BE49-F238E27FC236}">
                <a16:creationId xmlns:a16="http://schemas.microsoft.com/office/drawing/2014/main" id="{86461AD8-C423-46A7-B23B-81D9B248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9311"/>
            <a:ext cx="4104456" cy="384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Image result for banking system government bitcoin cartoon">
            <a:extLst>
              <a:ext uri="{FF2B5EF4-FFF2-40B4-BE49-F238E27FC236}">
                <a16:creationId xmlns:a16="http://schemas.microsoft.com/office/drawing/2014/main" id="{30C0574A-49E5-443B-BC87-9D6F547C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2" y="60377"/>
            <a:ext cx="6721937" cy="384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Image result for banking system government bitcoin cartoon">
            <a:extLst>
              <a:ext uri="{FF2B5EF4-FFF2-40B4-BE49-F238E27FC236}">
                <a16:creationId xmlns:a16="http://schemas.microsoft.com/office/drawing/2014/main" id="{68FD4FCD-F938-4891-AE0C-2847DBC6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91" y="3921072"/>
            <a:ext cx="5734050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https://steemit-production-imageproxy-thumbnail.s3.amazonaws.com/U5dreh1HdXneVTRZAu2AZFfabjgjbbV_1680x8400">
            <a:extLst>
              <a:ext uri="{FF2B5EF4-FFF2-40B4-BE49-F238E27FC236}">
                <a16:creationId xmlns:a16="http://schemas.microsoft.com/office/drawing/2014/main" id="{D8251CF6-7909-4E66-9A6F-5353A1EC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3944884"/>
            <a:ext cx="4000500" cy="282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8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bitcoin cash cartoon">
            <a:extLst>
              <a:ext uri="{FF2B5EF4-FFF2-40B4-BE49-F238E27FC236}">
                <a16:creationId xmlns:a16="http://schemas.microsoft.com/office/drawing/2014/main" id="{DE44172C-6814-4EE2-BFFC-D70F444F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05" y="105319"/>
            <a:ext cx="5086128" cy="3755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Image result for bcash funny">
            <a:extLst>
              <a:ext uri="{FF2B5EF4-FFF2-40B4-BE49-F238E27FC236}">
                <a16:creationId xmlns:a16="http://schemas.microsoft.com/office/drawing/2014/main" id="{0CD96108-2DD4-43B3-91AA-7345E803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0" b="28401"/>
          <a:stretch/>
        </p:blipFill>
        <p:spPr bwMode="auto">
          <a:xfrm>
            <a:off x="6955705" y="4293096"/>
            <a:ext cx="5105994" cy="220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Image result for hodl cartoon">
            <a:extLst>
              <a:ext uri="{FF2B5EF4-FFF2-40B4-BE49-F238E27FC236}">
                <a16:creationId xmlns:a16="http://schemas.microsoft.com/office/drawing/2014/main" id="{F280AC29-A8B7-43A5-A374-283D5D7D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31173"/>
            <a:ext cx="5688631" cy="67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Money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Owning money does not guarantee future value</a:t>
            </a:r>
            <a:endParaRPr lang="en-US" dirty="0"/>
          </a:p>
          <a:p>
            <a:pPr lvl="1"/>
            <a:r>
              <a:rPr lang="en-CA" dirty="0"/>
              <a:t>Value of money changes over time</a:t>
            </a:r>
          </a:p>
          <a:p>
            <a:r>
              <a:rPr lang="en-US" dirty="0"/>
              <a:t>Value is based on supply and demand</a:t>
            </a:r>
          </a:p>
          <a:p>
            <a:r>
              <a:rPr lang="en-US" dirty="0"/>
              <a:t>Supply is managed by central and chartered banks</a:t>
            </a:r>
          </a:p>
          <a:p>
            <a:pPr lvl="1"/>
            <a:r>
              <a:rPr lang="en-US" dirty="0"/>
              <a:t>Printing money causes </a:t>
            </a:r>
            <a:r>
              <a:rPr lang="en-US" dirty="0">
                <a:hlinkClick r:id="rId3"/>
              </a:rPr>
              <a:t>inflation</a:t>
            </a:r>
            <a:endParaRPr lang="en-US" dirty="0"/>
          </a:p>
          <a:p>
            <a:r>
              <a:rPr lang="en-US" dirty="0"/>
              <a:t>Demand is driven by confidence, expectations</a:t>
            </a:r>
          </a:p>
          <a:p>
            <a:pPr lvl="1"/>
            <a:r>
              <a:rPr lang="en-US" dirty="0"/>
              <a:t>Strength of the political system and it’s economic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2444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Risks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D5C3920E-2FD0-4395-BB22-FF6AB5A7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82" y="3360713"/>
            <a:ext cx="5751815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8EC6FD28-7CC3-4FDD-A15A-C605E490B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892" y="1988840"/>
            <a:ext cx="4330521" cy="434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D6A3D575-4C16-47C7-A894-732C47AE4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195" y="732450"/>
            <a:ext cx="5325988" cy="213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2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C59C-57C9-49CB-9066-CCC5D520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is Bitcoin?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9E03F-998F-46BA-AF3B-A2ADA4AB6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 transferrable, digital asset</a:t>
            </a:r>
          </a:p>
          <a:p>
            <a:pPr lvl="1"/>
            <a:r>
              <a:rPr lang="en-CA" dirty="0"/>
              <a:t>Cryptography is used to secure access, hence the terms:</a:t>
            </a:r>
          </a:p>
          <a:p>
            <a:pPr lvl="2"/>
            <a:r>
              <a:rPr lang="en-CA" dirty="0"/>
              <a:t>Crypto-coins</a:t>
            </a:r>
          </a:p>
          <a:p>
            <a:pPr lvl="2"/>
            <a:r>
              <a:rPr lang="en-CA" dirty="0"/>
              <a:t>Cryptocurrency</a:t>
            </a:r>
          </a:p>
          <a:p>
            <a:r>
              <a:rPr lang="en-CA" dirty="0"/>
              <a:t>Money – but not fiat currency</a:t>
            </a:r>
          </a:p>
          <a:p>
            <a:pPr lvl="1"/>
            <a:r>
              <a:rPr lang="en-CA" dirty="0"/>
              <a:t>It is a medium of exchange</a:t>
            </a:r>
          </a:p>
          <a:p>
            <a:pPr lvl="1"/>
            <a:r>
              <a:rPr lang="en-CA" dirty="0"/>
              <a:t>It is valued through supply and demand</a:t>
            </a:r>
          </a:p>
          <a:p>
            <a:pPr lvl="1"/>
            <a:r>
              <a:rPr lang="en-CA" dirty="0"/>
              <a:t>It is accepted by </a:t>
            </a:r>
            <a:r>
              <a:rPr lang="en-CA" dirty="0">
                <a:hlinkClick r:id="rId3"/>
              </a:rPr>
              <a:t>100,000+ merchants worldwide</a:t>
            </a:r>
            <a:endParaRPr lang="en-CA" dirty="0"/>
          </a:p>
          <a:p>
            <a:r>
              <a:rPr lang="en-CA" dirty="0">
                <a:hlinkClick r:id="rId4"/>
              </a:rPr>
              <a:t>Open source software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B4CAF9-6D65-4450-8B50-25FA9DC43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13912" y="3448519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C522E-918E-40B8-A1DD-DFD01E1699C9}"/>
              </a:ext>
            </a:extLst>
          </p:cNvPr>
          <p:cNvSpPr txBox="1"/>
          <p:nvPr/>
        </p:nvSpPr>
        <p:spPr>
          <a:xfrm>
            <a:off x="9628018" y="5365187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7"/>
              </a:rPr>
              <a:t>Canadian examples</a:t>
            </a:r>
            <a:endParaRPr lang="en-CA" dirty="0"/>
          </a:p>
        </p:txBody>
      </p:sp>
      <p:pic>
        <p:nvPicPr>
          <p:cNvPr id="3074" name="Picture 2" descr="CoinCards.ca">
            <a:hlinkClick r:id="rId8"/>
            <a:extLst>
              <a:ext uri="{FF2B5EF4-FFF2-40B4-BE49-F238E27FC236}">
                <a16:creationId xmlns:a16="http://schemas.microsoft.com/office/drawing/2014/main" id="{0D6B0E95-5B9D-40C6-8AE6-026DF5B9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109" y="5734519"/>
            <a:ext cx="2197696" cy="93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3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A998-67BE-453C-9100-0777488D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Cryptocurrencies: Bitcoin &amp; Altcoins</a:t>
            </a:r>
          </a:p>
        </p:txBody>
      </p:sp>
      <p:pic>
        <p:nvPicPr>
          <p:cNvPr id="5122" name="Picture 2" descr="Image result for altcoins">
            <a:extLst>
              <a:ext uri="{FF2B5EF4-FFF2-40B4-BE49-F238E27FC236}">
                <a16:creationId xmlns:a16="http://schemas.microsoft.com/office/drawing/2014/main" id="{3D5EEE55-661B-4D1E-AB9D-75EEDDB7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132856"/>
            <a:ext cx="9753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oincap">
            <a:hlinkClick r:id="rId4"/>
            <a:extLst>
              <a:ext uri="{FF2B5EF4-FFF2-40B4-BE49-F238E27FC236}">
                <a16:creationId xmlns:a16="http://schemas.microsoft.com/office/drawing/2014/main" id="{F3C6B77F-0807-4208-A340-77B3CBC7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44" y="427484"/>
            <a:ext cx="1633364" cy="16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3EC3D-0994-4728-B3AF-BA825BEBE26D}"/>
              </a:ext>
            </a:extLst>
          </p:cNvPr>
          <p:cNvSpPr txBox="1"/>
          <p:nvPr/>
        </p:nvSpPr>
        <p:spPr>
          <a:xfrm>
            <a:off x="9575701" y="612969"/>
            <a:ext cx="1703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1,000+ are listed on</a:t>
            </a:r>
          </a:p>
        </p:txBody>
      </p:sp>
    </p:spTree>
    <p:extLst>
      <p:ext uri="{BB962C8B-B14F-4D97-AF65-F5344CB8AC3E}">
        <p14:creationId xmlns:p14="http://schemas.microsoft.com/office/powerpoint/2010/main" val="8086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620B-4EB3-4046-92A7-117A64E5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Cryptocurrency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E80A-B722-4D38-A588-15C42A987D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Can be completely virtual/digital </a:t>
            </a:r>
          </a:p>
          <a:p>
            <a:r>
              <a:rPr lang="en-CA" dirty="0"/>
              <a:t>Can be distributed and community led</a:t>
            </a:r>
          </a:p>
          <a:p>
            <a:r>
              <a:rPr lang="en-CA" dirty="0"/>
              <a:t>Can be mined with software</a:t>
            </a:r>
          </a:p>
          <a:p>
            <a:r>
              <a:rPr lang="en-CA" dirty="0"/>
              <a:t>Can be traded like a stock or commodity</a:t>
            </a:r>
          </a:p>
          <a:p>
            <a:r>
              <a:rPr lang="en-CA" dirty="0"/>
              <a:t>Can be used to purchase goods and services generally</a:t>
            </a:r>
          </a:p>
          <a:p>
            <a:r>
              <a:rPr lang="en-CA" dirty="0"/>
              <a:t>Can be pseudo or fully anonymous transactions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89FC6-C67C-4631-B1EB-F9100C352D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Can relate to real-world assets</a:t>
            </a:r>
          </a:p>
          <a:p>
            <a:r>
              <a:rPr lang="en-CA" dirty="0"/>
              <a:t>Can be centralized and corporate led</a:t>
            </a:r>
          </a:p>
          <a:p>
            <a:r>
              <a:rPr lang="en-CA" dirty="0"/>
              <a:t>Can be mined via ownership </a:t>
            </a:r>
          </a:p>
          <a:p>
            <a:r>
              <a:rPr lang="en-CA" dirty="0"/>
              <a:t>Can be invested in via index funds and futures</a:t>
            </a:r>
          </a:p>
          <a:p>
            <a:r>
              <a:rPr lang="en-CA" dirty="0"/>
              <a:t>Can be used to acquire specific goods and services</a:t>
            </a:r>
          </a:p>
          <a:p>
            <a:r>
              <a:rPr lang="en-CA" dirty="0"/>
              <a:t>Can be identified or named transactions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76B0B-60F9-4237-8C60-1F5EB19B375E}"/>
              </a:ext>
            </a:extLst>
          </p:cNvPr>
          <p:cNvSpPr/>
          <p:nvPr/>
        </p:nvSpPr>
        <p:spPr>
          <a:xfrm>
            <a:off x="5642504" y="3575918"/>
            <a:ext cx="10999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And/</a:t>
            </a:r>
            <a:b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1257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5261</TotalTime>
  <Words>2204</Words>
  <Application>Microsoft Office PowerPoint</Application>
  <PresentationFormat>Custom</PresentationFormat>
  <Paragraphs>301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Arial Black</vt:lpstr>
      <vt:lpstr>Cambria</vt:lpstr>
      <vt:lpstr>Currency Symbols 16x9</vt:lpstr>
      <vt:lpstr>Intro to Bitcoin</vt:lpstr>
      <vt:lpstr>*** Disclaimer ***</vt:lpstr>
      <vt:lpstr>Topics</vt:lpstr>
      <vt:lpstr>What is Money?</vt:lpstr>
      <vt:lpstr>The Value of Money</vt:lpstr>
      <vt:lpstr>Currency Risks</vt:lpstr>
      <vt:lpstr>What is Bitcoin?</vt:lpstr>
      <vt:lpstr>Cryptocurrencies: Bitcoin &amp; Altcoins</vt:lpstr>
      <vt:lpstr>Cryptocurrency Diversity</vt:lpstr>
      <vt:lpstr>Altcoin Examples</vt:lpstr>
      <vt:lpstr>Bitcoin Acceptance</vt:lpstr>
      <vt:lpstr>Bitcoin is Like Email</vt:lpstr>
      <vt:lpstr>Where Can I Buy Bitcoin in Canada?</vt:lpstr>
      <vt:lpstr>Where Can I Store Bitcoin?</vt:lpstr>
      <vt:lpstr>Be Careful &amp; DYOR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A: Acquire Some Bitcoin (BTC)</vt:lpstr>
      <vt:lpstr>Scenario B: Acquire Some Ethereum (ETH)</vt:lpstr>
      <vt:lpstr>Scenario C: Acquire Some Cardano (ADA)</vt:lpstr>
      <vt:lpstr>Scenario D: Store your Crypto Safely</vt:lpstr>
      <vt:lpstr>Scenario E: Cash Out Baby!</vt:lpstr>
      <vt:lpstr>Monitoring Your Portfolio</vt:lpstr>
      <vt:lpstr>Crypto Tips</vt:lpstr>
      <vt:lpstr>More Crypto Tips</vt:lpstr>
      <vt:lpstr>Q&amp;A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Derick Campbell</dc:creator>
  <cp:lastModifiedBy>Derick Campbell</cp:lastModifiedBy>
  <cp:revision>2</cp:revision>
  <dcterms:created xsi:type="dcterms:W3CDTF">2017-12-29T02:52:31Z</dcterms:created>
  <dcterms:modified xsi:type="dcterms:W3CDTF">2018-01-03T04:52:31Z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